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418" r:id="rId3"/>
    <p:sldId id="413" r:id="rId4"/>
    <p:sldId id="415" r:id="rId5"/>
    <p:sldId id="438" r:id="rId6"/>
    <p:sldId id="453" r:id="rId7"/>
    <p:sldId id="439" r:id="rId8"/>
    <p:sldId id="444" r:id="rId9"/>
    <p:sldId id="445" r:id="rId10"/>
    <p:sldId id="448" r:id="rId11"/>
    <p:sldId id="431" r:id="rId12"/>
    <p:sldId id="416" r:id="rId13"/>
    <p:sldId id="417" r:id="rId14"/>
    <p:sldId id="432" r:id="rId15"/>
    <p:sldId id="433" r:id="rId16"/>
    <p:sldId id="435" r:id="rId17"/>
    <p:sldId id="437" r:id="rId18"/>
    <p:sldId id="452" r:id="rId19"/>
    <p:sldId id="450" r:id="rId20"/>
    <p:sldId id="451" r:id="rId21"/>
    <p:sldId id="399" r:id="rId22"/>
    <p:sldId id="396" r:id="rId23"/>
    <p:sldId id="379" r:id="rId24"/>
  </p:sldIdLst>
  <p:sldSz cx="9144000" cy="6858000" type="screen4x3"/>
  <p:notesSz cx="6811963" cy="994568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CC3300"/>
    <a:srgbClr val="FFFFCC"/>
    <a:srgbClr val="FF9900"/>
    <a:srgbClr val="339933"/>
    <a:srgbClr val="FF3300"/>
    <a:srgbClr val="0000FF"/>
    <a:srgbClr val="FF0000"/>
    <a:srgbClr val="FFFF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佈景主題樣式 2 - 輔色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中等深淺樣式 3 - 輔色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A111915-BE36-4E01-A7E5-04B1672EAD32}" styleName="淺色樣式 2 - 輔色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84E427A-3D55-4303-BF80-6455036E1DE7}" styleName="佈景主題樣式 1 - 輔色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38B1855-1B75-4FBE-930C-398BA8C253C6}" styleName="佈景主題樣式 2 - 輔色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799B23B-EC83-4686-B30A-512413B5E67A}" styleName="淺色樣式 3 - 輔色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3151" autoAdjust="0"/>
  </p:normalViewPr>
  <p:slideViewPr>
    <p:cSldViewPr>
      <p:cViewPr>
        <p:scale>
          <a:sx n="95" d="100"/>
          <a:sy n="95" d="100"/>
        </p:scale>
        <p:origin x="-690" y="8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1CFC65-4D6C-4905-959A-DCB2DCBD62C4}" type="doc">
      <dgm:prSet loTypeId="urn:microsoft.com/office/officeart/2009/3/layout/HorizontalOrganizationChart" loCatId="hierarchy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F6EEF957-BB90-4D88-8694-9BBBFC043F54}">
      <dgm:prSet phldrT="[文字]" custT="1"/>
      <dgm:spPr/>
      <dgm:t>
        <a:bodyPr/>
        <a:lstStyle/>
        <a:p>
          <a:r>
            <a: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rPr>
            <a:t>食</a:t>
          </a:r>
          <a:endParaRPr lang="en-US" altLang="zh-TW" sz="24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r>
            <a: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rPr>
            <a:t>育</a:t>
          </a:r>
          <a:endParaRPr lang="en-US" altLang="zh-TW" sz="24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r>
            <a: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rPr>
            <a:t>架</a:t>
          </a:r>
          <a:endParaRPr lang="en-US" altLang="zh-TW" sz="24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r>
            <a: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rPr>
            <a:t>構</a:t>
          </a:r>
          <a:endParaRPr lang="en-US" altLang="zh-TW" sz="24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r>
            <a: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rPr>
            <a:t>與</a:t>
          </a:r>
          <a:endParaRPr lang="en-US" altLang="zh-TW" sz="24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r>
            <a: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rPr>
            <a:t>內</a:t>
          </a:r>
          <a:endParaRPr lang="en-US" altLang="zh-TW" sz="24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r>
            <a: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rPr>
            <a:t>涵</a:t>
          </a:r>
        </a:p>
      </dgm:t>
    </dgm:pt>
    <dgm:pt modelId="{958B1876-F1B1-441D-8B40-A51371547541}" type="parTrans" cxnId="{BC87D68A-17ED-4DC2-8759-4BD6390F5905}">
      <dgm:prSet/>
      <dgm:spPr/>
      <dgm:t>
        <a:bodyPr/>
        <a:lstStyle/>
        <a:p>
          <a:endParaRPr lang="zh-TW" altLang="en-US" sz="16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007626B-8B6C-43EF-A4F8-BD79BD1BE3E7}" type="sibTrans" cxnId="{BC87D68A-17ED-4DC2-8759-4BD6390F5905}">
      <dgm:prSet/>
      <dgm:spPr/>
      <dgm:t>
        <a:bodyPr/>
        <a:lstStyle/>
        <a:p>
          <a:endParaRPr lang="zh-TW" altLang="en-US" sz="16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3450FE2-3B7B-4B96-8DB3-CF712640B11F}">
      <dgm:prSet phldrT="[文字]" custT="1"/>
      <dgm:spPr/>
      <dgm:t>
        <a:bodyPr/>
        <a:lstStyle/>
        <a:p>
          <a:r>
            <a:rPr lang="zh-TW" altLang="en-US" sz="1600" dirty="0">
              <a:latin typeface="標楷體" panose="03000509000000000000" pitchFamily="65" charset="-120"/>
              <a:ea typeface="標楷體" panose="03000509000000000000" pitchFamily="65" charset="-120"/>
            </a:rPr>
            <a:t>知食</a:t>
          </a:r>
        </a:p>
      </dgm:t>
    </dgm:pt>
    <dgm:pt modelId="{5138B303-ED20-4082-80AC-8B6391C07CA2}" type="parTrans" cxnId="{F88E0FC7-F6EC-4ADA-86CE-8C8E9C325F88}">
      <dgm:prSet custT="1"/>
      <dgm:spPr/>
      <dgm:t>
        <a:bodyPr/>
        <a:lstStyle/>
        <a:p>
          <a:endParaRPr lang="zh-TW" altLang="en-US" sz="16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51FDAFC-641B-4B1A-88EE-062A62B3C2C3}" type="sibTrans" cxnId="{F88E0FC7-F6EC-4ADA-86CE-8C8E9C325F88}">
      <dgm:prSet/>
      <dgm:spPr/>
      <dgm:t>
        <a:bodyPr/>
        <a:lstStyle/>
        <a:p>
          <a:endParaRPr lang="zh-TW" altLang="en-US" sz="16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226FE14-1EE6-4789-A595-4A7F7C20922B}">
      <dgm:prSet phldrT="[文字]" custT="1"/>
      <dgm:spPr/>
      <dgm:t>
        <a:bodyPr/>
        <a:lstStyle/>
        <a:p>
          <a:r>
            <a:rPr lang="zh-TW" altLang="en-US" sz="1600" dirty="0">
              <a:latin typeface="標楷體" panose="03000509000000000000" pitchFamily="65" charset="-120"/>
              <a:ea typeface="標楷體" panose="03000509000000000000" pitchFamily="65" charset="-120"/>
            </a:rPr>
            <a:t>佳食</a:t>
          </a:r>
        </a:p>
      </dgm:t>
    </dgm:pt>
    <dgm:pt modelId="{BAF37D9A-62F8-4787-BC9D-8FDCC4AF384E}" type="parTrans" cxnId="{BE084752-2D41-4065-A5E2-CB128A720AD1}">
      <dgm:prSet custT="1"/>
      <dgm:spPr/>
      <dgm:t>
        <a:bodyPr/>
        <a:lstStyle/>
        <a:p>
          <a:endParaRPr lang="zh-TW" altLang="en-US" sz="16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BD730F7-225B-49B4-A78F-C2A9648B9788}" type="sibTrans" cxnId="{BE084752-2D41-4065-A5E2-CB128A720AD1}">
      <dgm:prSet/>
      <dgm:spPr/>
      <dgm:t>
        <a:bodyPr/>
        <a:lstStyle/>
        <a:p>
          <a:endParaRPr lang="zh-TW" altLang="en-US" sz="16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52B1B49-EA4D-4468-83A6-1FDD45311823}">
      <dgm:prSet custT="1"/>
      <dgm:spPr/>
      <dgm:t>
        <a:bodyPr/>
        <a:lstStyle/>
        <a:p>
          <a:r>
            <a:rPr lang="zh-TW" altLang="en-US" sz="1600" dirty="0" smtClean="0">
              <a:latin typeface="標楷體" panose="03000509000000000000" pitchFamily="65" charset="-120"/>
              <a:ea typeface="標楷體" panose="03000509000000000000" pitchFamily="65" charset="-120"/>
            </a:rPr>
            <a:t>食物與營養</a:t>
          </a:r>
          <a:endParaRPr lang="zh-TW" altLang="en-US" sz="16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CE643CC-F143-4BFD-B8D9-442936838A27}" type="parTrans" cxnId="{ADB69AEC-D455-43CF-8296-498B88627E86}">
      <dgm:prSet custT="1"/>
      <dgm:spPr/>
      <dgm:t>
        <a:bodyPr/>
        <a:lstStyle/>
        <a:p>
          <a:endParaRPr lang="zh-TW" altLang="en-US" sz="16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30D30C2-2589-4B40-AAE4-B742AA50F3A3}" type="sibTrans" cxnId="{ADB69AEC-D455-43CF-8296-498B88627E86}">
      <dgm:prSet/>
      <dgm:spPr/>
      <dgm:t>
        <a:bodyPr/>
        <a:lstStyle/>
        <a:p>
          <a:endParaRPr lang="zh-TW" altLang="en-US" sz="16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9FD852B-9E27-4F2F-B5E7-D256CA1FCB3E}">
      <dgm:prSet custT="1"/>
      <dgm:spPr/>
      <dgm:t>
        <a:bodyPr/>
        <a:lstStyle/>
        <a:p>
          <a:r>
            <a:rPr lang="zh-TW" altLang="en-US" sz="1600" dirty="0" smtClean="0">
              <a:latin typeface="標楷體" panose="03000509000000000000" pitchFamily="65" charset="-120"/>
              <a:ea typeface="標楷體" panose="03000509000000000000" pitchFamily="65" charset="-120"/>
            </a:rPr>
            <a:t>食物里程</a:t>
          </a:r>
          <a:endParaRPr lang="zh-TW" altLang="en-US" sz="16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C081E03-A2B6-4AFD-875C-79DE4FDEA422}" type="parTrans" cxnId="{21F979F6-7C91-471D-8DA8-E3AB14F4D126}">
      <dgm:prSet custT="1"/>
      <dgm:spPr/>
      <dgm:t>
        <a:bodyPr/>
        <a:lstStyle/>
        <a:p>
          <a:endParaRPr lang="zh-TW" altLang="en-US" sz="16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487E548-155A-4F3F-9103-C532D280C018}" type="sibTrans" cxnId="{21F979F6-7C91-471D-8DA8-E3AB14F4D126}">
      <dgm:prSet/>
      <dgm:spPr/>
      <dgm:t>
        <a:bodyPr/>
        <a:lstStyle/>
        <a:p>
          <a:endParaRPr lang="zh-TW" altLang="en-US" sz="16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416CBC8-3A24-4352-A104-F0A6024B599F}">
      <dgm:prSet custT="1"/>
      <dgm:spPr/>
      <dgm:t>
        <a:bodyPr/>
        <a:lstStyle/>
        <a:p>
          <a:r>
            <a:rPr lang="zh-TW" altLang="en-US" sz="16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生產活動</a:t>
          </a:r>
          <a:endParaRPr lang="zh-TW" altLang="en-US" sz="16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4D40933-C1F1-4F4F-9C64-CFC180DD19B2}" type="parTrans" cxnId="{B7E45F1F-5B50-4EC5-B6AB-DBF5DDE13A1B}">
      <dgm:prSet custT="1"/>
      <dgm:spPr/>
      <dgm:t>
        <a:bodyPr/>
        <a:lstStyle/>
        <a:p>
          <a:endParaRPr lang="zh-TW" altLang="en-US" sz="16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5A6B99E-1C64-4E55-8B63-80C0AD765DFE}" type="sibTrans" cxnId="{B7E45F1F-5B50-4EC5-B6AB-DBF5DDE13A1B}">
      <dgm:prSet/>
      <dgm:spPr/>
      <dgm:t>
        <a:bodyPr/>
        <a:lstStyle/>
        <a:p>
          <a:endParaRPr lang="zh-TW" altLang="en-US" sz="16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3773E0F-7E3C-4BAC-A333-61930B35597C}">
      <dgm:prSet custT="1"/>
      <dgm:spPr/>
      <dgm:t>
        <a:bodyPr/>
        <a:lstStyle/>
        <a:p>
          <a:r>
            <a:rPr lang="zh-TW" altLang="en-US" sz="1600" dirty="0" smtClean="0">
              <a:latin typeface="標楷體" panose="03000509000000000000" pitchFamily="65" charset="-120"/>
              <a:ea typeface="標楷體" panose="03000509000000000000" pitchFamily="65" charset="-120"/>
            </a:rPr>
            <a:t>食物料理</a:t>
          </a:r>
          <a:endParaRPr lang="zh-TW" altLang="en-US" sz="16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7130906-74F4-4E1A-8E76-13F5D9AD64D4}" type="parTrans" cxnId="{046CB6F0-E8BE-4FFE-8F7F-111AD0BCD212}">
      <dgm:prSet custT="1"/>
      <dgm:spPr/>
      <dgm:t>
        <a:bodyPr/>
        <a:lstStyle/>
        <a:p>
          <a:endParaRPr lang="zh-TW" altLang="en-US" sz="16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9C6CF15-7C07-4327-A5D2-A4510F0D977F}" type="sibTrans" cxnId="{046CB6F0-E8BE-4FFE-8F7F-111AD0BCD212}">
      <dgm:prSet/>
      <dgm:spPr/>
      <dgm:t>
        <a:bodyPr/>
        <a:lstStyle/>
        <a:p>
          <a:endParaRPr lang="zh-TW" altLang="en-US" sz="16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8A79887-2A29-48F5-BA7D-681EEE1C6A3B}">
      <dgm:prSet custT="1"/>
      <dgm:spPr/>
      <dgm:t>
        <a:bodyPr/>
        <a:lstStyle/>
        <a:p>
          <a:r>
            <a:rPr lang="zh-TW" altLang="en-US" sz="16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消費者意識</a:t>
          </a:r>
          <a:endParaRPr lang="zh-TW" altLang="en-US" sz="16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DD23086-47F0-48F9-9A67-8D69C84808B8}" type="parTrans" cxnId="{F645B11D-BB79-4A2B-A6F5-75D5D73CDAC1}">
      <dgm:prSet custT="1"/>
      <dgm:spPr/>
      <dgm:t>
        <a:bodyPr/>
        <a:lstStyle/>
        <a:p>
          <a:endParaRPr lang="zh-TW" altLang="en-US" sz="16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F0D1C95-2A5D-4DD1-94BB-1903E960CB46}" type="sibTrans" cxnId="{F645B11D-BB79-4A2B-A6F5-75D5D73CDAC1}">
      <dgm:prSet/>
      <dgm:spPr/>
      <dgm:t>
        <a:bodyPr/>
        <a:lstStyle/>
        <a:p>
          <a:endParaRPr lang="zh-TW" altLang="en-US" sz="16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FE0EC70-5BE1-4A17-BE9D-CF437170932D}">
      <dgm:prSet custT="1"/>
      <dgm:spPr/>
      <dgm:t>
        <a:bodyPr/>
        <a:lstStyle/>
        <a:p>
          <a:r>
            <a:rPr lang="zh-TW" altLang="en-US" sz="1600">
              <a:latin typeface="標楷體" panose="03000509000000000000" pitchFamily="65" charset="-120"/>
              <a:ea typeface="標楷體" panose="03000509000000000000" pitchFamily="65" charset="-120"/>
            </a:rPr>
            <a:t>惜食</a:t>
          </a:r>
        </a:p>
      </dgm:t>
    </dgm:pt>
    <dgm:pt modelId="{DC9CF3E6-EF31-44BD-A278-5688B60A23A9}" type="parTrans" cxnId="{AC62B7C9-E3B0-4FE0-A4D3-453A4B8C29B4}">
      <dgm:prSet custT="1"/>
      <dgm:spPr/>
      <dgm:t>
        <a:bodyPr/>
        <a:lstStyle/>
        <a:p>
          <a:endParaRPr lang="zh-TW" altLang="en-US" sz="16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8A0E8AA-E956-4011-9E45-6E992E2A6ED0}" type="sibTrans" cxnId="{AC62B7C9-E3B0-4FE0-A4D3-453A4B8C29B4}">
      <dgm:prSet/>
      <dgm:spPr/>
      <dgm:t>
        <a:bodyPr/>
        <a:lstStyle/>
        <a:p>
          <a:endParaRPr lang="zh-TW" altLang="en-US" sz="16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515D01A-EABB-44D6-819E-30AB95422294}">
      <dgm:prSet custT="1"/>
      <dgm:spPr/>
      <dgm:t>
        <a:bodyPr/>
        <a:lstStyle/>
        <a:p>
          <a:r>
            <a:rPr lang="zh-TW" altLang="en-US" sz="1600">
              <a:latin typeface="標楷體" panose="03000509000000000000" pitchFamily="65" charset="-120"/>
              <a:ea typeface="標楷體" panose="03000509000000000000" pitchFamily="65" charset="-120"/>
            </a:rPr>
            <a:t> 享食</a:t>
          </a:r>
        </a:p>
      </dgm:t>
    </dgm:pt>
    <dgm:pt modelId="{09E0BD5B-5A02-46D3-BDDF-58836B3EC816}" type="parTrans" cxnId="{CF4AA8DE-6486-4DEF-920B-2A40E494CF47}">
      <dgm:prSet custT="1"/>
      <dgm:spPr/>
      <dgm:t>
        <a:bodyPr/>
        <a:lstStyle/>
        <a:p>
          <a:endParaRPr lang="zh-TW" altLang="en-US" sz="16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7EDE0CF-FF50-4B8C-8F7F-7294DDA5601F}" type="sibTrans" cxnId="{CF4AA8DE-6486-4DEF-920B-2A40E494CF47}">
      <dgm:prSet/>
      <dgm:spPr/>
      <dgm:t>
        <a:bodyPr/>
        <a:lstStyle/>
        <a:p>
          <a:endParaRPr lang="zh-TW" altLang="en-US" sz="16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8E5C74D-1A81-43FE-985D-80EE3EBCE8B3}">
      <dgm:prSet custT="1"/>
      <dgm:spPr/>
      <dgm:t>
        <a:bodyPr/>
        <a:lstStyle/>
        <a:p>
          <a:r>
            <a:rPr lang="zh-TW" altLang="en-US" sz="1600" dirty="0">
              <a:latin typeface="標楷體" panose="03000509000000000000" pitchFamily="65" charset="-120"/>
              <a:ea typeface="標楷體" panose="03000509000000000000" pitchFamily="65" charset="-120"/>
            </a:rPr>
            <a:t>惜物感恩</a:t>
          </a:r>
        </a:p>
      </dgm:t>
    </dgm:pt>
    <dgm:pt modelId="{A9ACF82E-1AB5-4521-9690-144054585C55}" type="parTrans" cxnId="{B0E18A19-8C06-497F-9F66-7189D4C9C4A0}">
      <dgm:prSet custT="1"/>
      <dgm:spPr/>
      <dgm:t>
        <a:bodyPr/>
        <a:lstStyle/>
        <a:p>
          <a:endParaRPr lang="zh-TW" altLang="en-US" sz="16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03061B0-6AE9-4EA9-B6E4-C8CF3E6BFBAA}" type="sibTrans" cxnId="{B0E18A19-8C06-497F-9F66-7189D4C9C4A0}">
      <dgm:prSet/>
      <dgm:spPr/>
      <dgm:t>
        <a:bodyPr/>
        <a:lstStyle/>
        <a:p>
          <a:endParaRPr lang="zh-TW" altLang="en-US" sz="16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30BAD73-A2A6-49F1-82D7-E527B19DF1E7}">
      <dgm:prSet custT="1"/>
      <dgm:spPr/>
      <dgm:t>
        <a:bodyPr/>
        <a:lstStyle/>
        <a:p>
          <a:r>
            <a:rPr lang="zh-TW" altLang="en-US" sz="1600" dirty="0" smtClean="0">
              <a:latin typeface="標楷體" panose="03000509000000000000" pitchFamily="65" charset="-120"/>
              <a:ea typeface="標楷體" panose="03000509000000000000" pitchFamily="65" charset="-120"/>
            </a:rPr>
            <a:t>飲食禮儀</a:t>
          </a:r>
          <a:endParaRPr lang="zh-TW" altLang="en-US" sz="16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B68F331-A133-4356-B8C4-F98D704FE94B}" type="parTrans" cxnId="{19B75286-C9F5-4926-BE24-536EA14E3A4A}">
      <dgm:prSet custT="1"/>
      <dgm:spPr/>
      <dgm:t>
        <a:bodyPr/>
        <a:lstStyle/>
        <a:p>
          <a:endParaRPr lang="zh-TW" altLang="en-US" sz="16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470BA21-9FA8-4FBB-9A75-20AD25F4778B}" type="sibTrans" cxnId="{19B75286-C9F5-4926-BE24-536EA14E3A4A}">
      <dgm:prSet/>
      <dgm:spPr/>
      <dgm:t>
        <a:bodyPr/>
        <a:lstStyle/>
        <a:p>
          <a:endParaRPr lang="zh-TW" altLang="en-US" sz="16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F5983F5-A766-4D04-AC5F-0ECB53263D64}">
      <dgm:prSet custT="1"/>
      <dgm:spPr/>
      <dgm:t>
        <a:bodyPr/>
        <a:lstStyle/>
        <a:p>
          <a:r>
            <a:rPr lang="zh-TW" altLang="en-US" sz="16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永續成長</a:t>
          </a:r>
          <a:endParaRPr lang="zh-TW" altLang="en-US" sz="16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D2D4F19-4368-496F-8C00-408CD7CB2F43}" type="parTrans" cxnId="{49C9620E-9952-45B8-B577-4A96C51D7DE7}">
      <dgm:prSet custT="1"/>
      <dgm:spPr/>
      <dgm:t>
        <a:bodyPr/>
        <a:lstStyle/>
        <a:p>
          <a:endParaRPr lang="zh-TW" altLang="en-US" sz="16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5DF5F9F-983C-4D33-8E3F-C64309F30780}" type="sibTrans" cxnId="{49C9620E-9952-45B8-B577-4A96C51D7DE7}">
      <dgm:prSet/>
      <dgm:spPr/>
      <dgm:t>
        <a:bodyPr/>
        <a:lstStyle/>
        <a:p>
          <a:endParaRPr lang="zh-TW" altLang="en-US" sz="16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C9CF7A0-0081-49B2-9CE7-D1CCA52649CC}">
      <dgm:prSet custT="1"/>
      <dgm:spPr/>
      <dgm:t>
        <a:bodyPr/>
        <a:lstStyle/>
        <a:p>
          <a:r>
            <a:rPr lang="zh-TW" altLang="en-US" sz="1600" dirty="0">
              <a:latin typeface="標楷體" panose="03000509000000000000" pitchFamily="65" charset="-120"/>
              <a:ea typeface="標楷體" panose="03000509000000000000" pitchFamily="65" charset="-120"/>
            </a:rPr>
            <a:t>飲食文化</a:t>
          </a:r>
        </a:p>
      </dgm:t>
    </dgm:pt>
    <dgm:pt modelId="{2087E5E7-1411-4030-ADEB-753FD7425C1A}" type="sibTrans" cxnId="{C6D8C847-41A7-41BD-8501-41A5896E9143}">
      <dgm:prSet/>
      <dgm:spPr/>
      <dgm:t>
        <a:bodyPr/>
        <a:lstStyle/>
        <a:p>
          <a:endParaRPr lang="zh-TW" altLang="en-US" sz="16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F0801A0-0425-465F-B413-EF861FBAACAA}" type="parTrans" cxnId="{C6D8C847-41A7-41BD-8501-41A5896E9143}">
      <dgm:prSet custT="1"/>
      <dgm:spPr/>
      <dgm:t>
        <a:bodyPr/>
        <a:lstStyle/>
        <a:p>
          <a:endParaRPr lang="zh-TW" altLang="en-US" sz="16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36FE4D0-6BA6-499D-B219-D97B5822ACB8}">
      <dgm:prSet custT="1"/>
      <dgm:spPr/>
      <dgm:t>
        <a:bodyPr/>
        <a:lstStyle/>
        <a:p>
          <a:r>
            <a:rPr lang="zh-TW" altLang="en-US" sz="16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友善環境</a:t>
          </a:r>
          <a:endParaRPr lang="zh-TW" altLang="en-US" sz="16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9666A85-1425-48B1-B198-9E953F49F67E}" type="sibTrans" cxnId="{7DFE340E-2EC4-45CF-B6AA-3AD7E2BF8FF6}">
      <dgm:prSet/>
      <dgm:spPr/>
      <dgm:t>
        <a:bodyPr/>
        <a:lstStyle/>
        <a:p>
          <a:endParaRPr lang="zh-TW" altLang="en-US" sz="16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1683E34-D0A7-4D10-A613-E1F164AED114}" type="parTrans" cxnId="{7DFE340E-2EC4-45CF-B6AA-3AD7E2BF8FF6}">
      <dgm:prSet custT="1"/>
      <dgm:spPr/>
      <dgm:t>
        <a:bodyPr/>
        <a:lstStyle/>
        <a:p>
          <a:endParaRPr lang="zh-TW" altLang="en-US" sz="16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9E3D192-B46A-4E82-B5C0-D2E1719F4978}">
      <dgm:prSet custT="1"/>
      <dgm:spPr/>
      <dgm:t>
        <a:bodyPr/>
        <a:lstStyle/>
        <a:p>
          <a:r>
            <a:rPr lang="zh-TW" altLang="en-US" sz="16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產食</a:t>
          </a:r>
          <a:endParaRPr lang="zh-TW" altLang="en-US" sz="16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E4ADAFE-688B-45D5-8523-1A9C773DFDC2}" type="parTrans" cxnId="{D8FEEBA2-1671-4E49-A494-35F569EE2119}">
      <dgm:prSet custT="1"/>
      <dgm:spPr/>
      <dgm:t>
        <a:bodyPr/>
        <a:lstStyle/>
        <a:p>
          <a:endParaRPr lang="zh-TW" altLang="en-US" sz="16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490C9B9-301A-45D7-AA0E-8332705FDC4F}" type="sibTrans" cxnId="{D8FEEBA2-1671-4E49-A494-35F569EE2119}">
      <dgm:prSet/>
      <dgm:spPr/>
      <dgm:t>
        <a:bodyPr/>
        <a:lstStyle/>
        <a:p>
          <a:endParaRPr lang="zh-TW" altLang="en-US" sz="16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C70B191-8D67-40FF-A0FB-5969E8D5E949}">
      <dgm:prSet custT="1"/>
      <dgm:spPr/>
      <dgm:t>
        <a:bodyPr/>
        <a:lstStyle/>
        <a:p>
          <a:r>
            <a:rPr lang="zh-TW" altLang="en-US" sz="1600" dirty="0" smtClean="0">
              <a:latin typeface="標楷體" panose="03000509000000000000" pitchFamily="65" charset="-120"/>
              <a:ea typeface="標楷體" panose="03000509000000000000" pitchFamily="65" charset="-120"/>
            </a:rPr>
            <a:t>食物安全</a:t>
          </a:r>
          <a:endParaRPr lang="zh-TW" altLang="en-US" sz="16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B06B177-AB91-40FE-AA9C-79B50A37F9FF}" type="parTrans" cxnId="{4ABC147C-832F-44DB-B884-C91E5921624D}">
      <dgm:prSet custT="1"/>
      <dgm:spPr/>
      <dgm:t>
        <a:bodyPr/>
        <a:lstStyle/>
        <a:p>
          <a:endParaRPr lang="zh-TW" altLang="en-US" sz="16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7AD4D78-8A26-4422-BE65-084F3FAAF120}" type="sibTrans" cxnId="{4ABC147C-832F-44DB-B884-C91E5921624D}">
      <dgm:prSet/>
      <dgm:spPr/>
      <dgm:t>
        <a:bodyPr/>
        <a:lstStyle/>
        <a:p>
          <a:endParaRPr lang="zh-TW" altLang="en-US" sz="16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8911BBD-1044-4068-A953-C8F6ED7280D9}">
      <dgm:prSet custT="1"/>
      <dgm:spPr/>
      <dgm:t>
        <a:bodyPr/>
        <a:lstStyle/>
        <a:p>
          <a:r>
            <a:rPr lang="zh-TW" altLang="en-US" sz="16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健康飲食</a:t>
          </a:r>
          <a:endParaRPr lang="zh-TW" altLang="en-US" sz="16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D966914-8B80-4E9B-9C33-489F92733C0D}" type="sibTrans" cxnId="{4D8A6472-B5BD-41FF-A5DB-94FE1D669692}">
      <dgm:prSet/>
      <dgm:spPr/>
      <dgm:t>
        <a:bodyPr/>
        <a:lstStyle/>
        <a:p>
          <a:endParaRPr lang="zh-TW" altLang="en-US" sz="16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18E303D-CBB8-4892-B06B-985C42296DA1}" type="parTrans" cxnId="{4D8A6472-B5BD-41FF-A5DB-94FE1D669692}">
      <dgm:prSet custT="1"/>
      <dgm:spPr/>
      <dgm:t>
        <a:bodyPr/>
        <a:lstStyle/>
        <a:p>
          <a:endParaRPr lang="zh-TW" altLang="en-US" sz="16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9C75AF1-261A-4F58-80F1-63202E80504A}" type="pres">
      <dgm:prSet presAssocID="{4E1CFC65-4D6C-4905-959A-DCB2DCBD62C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ED4131AA-AB99-43E8-96ED-4C44453925EE}" type="pres">
      <dgm:prSet presAssocID="{F6EEF957-BB90-4D88-8694-9BBBFC043F54}" presName="hierRoot1" presStyleCnt="0">
        <dgm:presLayoutVars>
          <dgm:hierBranch val="init"/>
        </dgm:presLayoutVars>
      </dgm:prSet>
      <dgm:spPr/>
      <dgm:t>
        <a:bodyPr/>
        <a:lstStyle/>
        <a:p>
          <a:endParaRPr lang="zh-TW" altLang="en-US"/>
        </a:p>
      </dgm:t>
    </dgm:pt>
    <dgm:pt modelId="{30BB5C22-7677-44EC-8FD9-F30CB6DAB644}" type="pres">
      <dgm:prSet presAssocID="{F6EEF957-BB90-4D88-8694-9BBBFC043F54}" presName="rootComposite1" presStyleCnt="0"/>
      <dgm:spPr/>
      <dgm:t>
        <a:bodyPr/>
        <a:lstStyle/>
        <a:p>
          <a:endParaRPr lang="zh-TW" altLang="en-US"/>
        </a:p>
      </dgm:t>
    </dgm:pt>
    <dgm:pt modelId="{AE8B3C87-2D97-4893-BEFC-F0665047E082}" type="pres">
      <dgm:prSet presAssocID="{F6EEF957-BB90-4D88-8694-9BBBFC043F54}" presName="rootText1" presStyleLbl="node0" presStyleIdx="0" presStyleCnt="1" custScaleX="67005" custScaleY="1145467" custLinFactNeighborX="2920" custLinFactNeighborY="-1803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8DD5AF97-1BFA-4730-8FC5-22CF36BBCF2E}" type="pres">
      <dgm:prSet presAssocID="{F6EEF957-BB90-4D88-8694-9BBBFC043F54}" presName="rootConnector1" presStyleLbl="node1" presStyleIdx="0" presStyleCnt="0"/>
      <dgm:spPr/>
      <dgm:t>
        <a:bodyPr/>
        <a:lstStyle/>
        <a:p>
          <a:endParaRPr lang="zh-TW" altLang="en-US"/>
        </a:p>
      </dgm:t>
    </dgm:pt>
    <dgm:pt modelId="{58C17603-7480-4A0C-965A-D4061BBD3F7C}" type="pres">
      <dgm:prSet presAssocID="{F6EEF957-BB90-4D88-8694-9BBBFC043F54}" presName="hierChild2" presStyleCnt="0"/>
      <dgm:spPr/>
      <dgm:t>
        <a:bodyPr/>
        <a:lstStyle/>
        <a:p>
          <a:endParaRPr lang="zh-TW" altLang="en-US"/>
        </a:p>
      </dgm:t>
    </dgm:pt>
    <dgm:pt modelId="{CDC15705-9313-4ADA-BC4F-CCFEB6A5D0AE}" type="pres">
      <dgm:prSet presAssocID="{5138B303-ED20-4082-80AC-8B6391C07CA2}" presName="Name64" presStyleLbl="parChTrans1D2" presStyleIdx="0" presStyleCnt="5"/>
      <dgm:spPr/>
      <dgm:t>
        <a:bodyPr/>
        <a:lstStyle/>
        <a:p>
          <a:endParaRPr lang="zh-TW" altLang="en-US"/>
        </a:p>
      </dgm:t>
    </dgm:pt>
    <dgm:pt modelId="{E8C4CA9F-2B58-438A-999D-3DDB3011B3D9}" type="pres">
      <dgm:prSet presAssocID="{73450FE2-3B7B-4B96-8DB3-CF712640B11F}" presName="hierRoot2" presStyleCnt="0">
        <dgm:presLayoutVars>
          <dgm:hierBranch val="init"/>
        </dgm:presLayoutVars>
      </dgm:prSet>
      <dgm:spPr/>
      <dgm:t>
        <a:bodyPr/>
        <a:lstStyle/>
        <a:p>
          <a:endParaRPr lang="zh-TW" altLang="en-US"/>
        </a:p>
      </dgm:t>
    </dgm:pt>
    <dgm:pt modelId="{38F4D9B0-16FE-4E1D-8E82-0572B62AA6FC}" type="pres">
      <dgm:prSet presAssocID="{73450FE2-3B7B-4B96-8DB3-CF712640B11F}" presName="rootComposite" presStyleCnt="0"/>
      <dgm:spPr/>
      <dgm:t>
        <a:bodyPr/>
        <a:lstStyle/>
        <a:p>
          <a:endParaRPr lang="zh-TW" altLang="en-US"/>
        </a:p>
      </dgm:t>
    </dgm:pt>
    <dgm:pt modelId="{C0375CBA-FC66-4299-B597-1EDADAD1604F}" type="pres">
      <dgm:prSet presAssocID="{73450FE2-3B7B-4B96-8DB3-CF712640B11F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DFDF3325-4CB2-4A6C-9B4E-9AFD5E140CE9}" type="pres">
      <dgm:prSet presAssocID="{73450FE2-3B7B-4B96-8DB3-CF712640B11F}" presName="rootConnector" presStyleLbl="node2" presStyleIdx="0" presStyleCnt="5"/>
      <dgm:spPr/>
      <dgm:t>
        <a:bodyPr/>
        <a:lstStyle/>
        <a:p>
          <a:endParaRPr lang="zh-TW" altLang="en-US"/>
        </a:p>
      </dgm:t>
    </dgm:pt>
    <dgm:pt modelId="{83834475-0D89-4A63-912D-19A776FD94EA}" type="pres">
      <dgm:prSet presAssocID="{73450FE2-3B7B-4B96-8DB3-CF712640B11F}" presName="hierChild4" presStyleCnt="0"/>
      <dgm:spPr/>
      <dgm:t>
        <a:bodyPr/>
        <a:lstStyle/>
        <a:p>
          <a:endParaRPr lang="zh-TW" altLang="en-US"/>
        </a:p>
      </dgm:t>
    </dgm:pt>
    <dgm:pt modelId="{A022AC7B-99D1-4740-B0B4-1286635CB384}" type="pres">
      <dgm:prSet presAssocID="{1CE643CC-F143-4BFD-B8D9-442936838A27}" presName="Name64" presStyleLbl="parChTrans1D3" presStyleIdx="0" presStyleCnt="12"/>
      <dgm:spPr/>
      <dgm:t>
        <a:bodyPr/>
        <a:lstStyle/>
        <a:p>
          <a:endParaRPr lang="zh-TW" altLang="en-US"/>
        </a:p>
      </dgm:t>
    </dgm:pt>
    <dgm:pt modelId="{530716DC-1EF1-489B-AC81-1B889C99A2D3}" type="pres">
      <dgm:prSet presAssocID="{D52B1B49-EA4D-4468-83A6-1FDD45311823}" presName="hierRoot2" presStyleCnt="0">
        <dgm:presLayoutVars>
          <dgm:hierBranch val="init"/>
        </dgm:presLayoutVars>
      </dgm:prSet>
      <dgm:spPr/>
      <dgm:t>
        <a:bodyPr/>
        <a:lstStyle/>
        <a:p>
          <a:endParaRPr lang="zh-TW" altLang="en-US"/>
        </a:p>
      </dgm:t>
    </dgm:pt>
    <dgm:pt modelId="{58F79F6D-D5A5-485F-A140-D0DA9FBB5D31}" type="pres">
      <dgm:prSet presAssocID="{D52B1B49-EA4D-4468-83A6-1FDD45311823}" presName="rootComposite" presStyleCnt="0"/>
      <dgm:spPr/>
      <dgm:t>
        <a:bodyPr/>
        <a:lstStyle/>
        <a:p>
          <a:endParaRPr lang="zh-TW" altLang="en-US"/>
        </a:p>
      </dgm:t>
    </dgm:pt>
    <dgm:pt modelId="{FDC0B658-43B4-410D-89B7-D2AC5F80DC07}" type="pres">
      <dgm:prSet presAssocID="{D52B1B49-EA4D-4468-83A6-1FDD45311823}" presName="rootText" presStyleLbl="node3" presStyleIdx="0" presStyleCnt="1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F3C6C0B-2779-4AAD-8475-09C0BB1501BD}" type="pres">
      <dgm:prSet presAssocID="{D52B1B49-EA4D-4468-83A6-1FDD45311823}" presName="rootConnector" presStyleLbl="node3" presStyleIdx="0" presStyleCnt="12"/>
      <dgm:spPr/>
      <dgm:t>
        <a:bodyPr/>
        <a:lstStyle/>
        <a:p>
          <a:endParaRPr lang="zh-TW" altLang="en-US"/>
        </a:p>
      </dgm:t>
    </dgm:pt>
    <dgm:pt modelId="{F634A872-6B71-453F-8400-3F35DC44D02E}" type="pres">
      <dgm:prSet presAssocID="{D52B1B49-EA4D-4468-83A6-1FDD45311823}" presName="hierChild4" presStyleCnt="0"/>
      <dgm:spPr/>
      <dgm:t>
        <a:bodyPr/>
        <a:lstStyle/>
        <a:p>
          <a:endParaRPr lang="zh-TW" altLang="en-US"/>
        </a:p>
      </dgm:t>
    </dgm:pt>
    <dgm:pt modelId="{21BF22D9-5487-441B-968C-ABF1DD776E58}" type="pres">
      <dgm:prSet presAssocID="{D52B1B49-EA4D-4468-83A6-1FDD45311823}" presName="hierChild5" presStyleCnt="0"/>
      <dgm:spPr/>
      <dgm:t>
        <a:bodyPr/>
        <a:lstStyle/>
        <a:p>
          <a:endParaRPr lang="zh-TW" altLang="en-US"/>
        </a:p>
      </dgm:t>
    </dgm:pt>
    <dgm:pt modelId="{DF0561FE-123F-4F1B-AD88-18976CB1ECD5}" type="pres">
      <dgm:prSet presAssocID="{C18E303D-CBB8-4892-B06B-985C42296DA1}" presName="Name64" presStyleLbl="parChTrans1D3" presStyleIdx="1" presStyleCnt="12"/>
      <dgm:spPr/>
      <dgm:t>
        <a:bodyPr/>
        <a:lstStyle/>
        <a:p>
          <a:endParaRPr lang="zh-TW" altLang="en-US"/>
        </a:p>
      </dgm:t>
    </dgm:pt>
    <dgm:pt modelId="{086AD580-410D-4AF7-AD46-E2C3CEBBBAC7}" type="pres">
      <dgm:prSet presAssocID="{88911BBD-1044-4068-A953-C8F6ED7280D9}" presName="hierRoot2" presStyleCnt="0">
        <dgm:presLayoutVars>
          <dgm:hierBranch val="init"/>
        </dgm:presLayoutVars>
      </dgm:prSet>
      <dgm:spPr/>
      <dgm:t>
        <a:bodyPr/>
        <a:lstStyle/>
        <a:p>
          <a:endParaRPr lang="zh-TW" altLang="en-US"/>
        </a:p>
      </dgm:t>
    </dgm:pt>
    <dgm:pt modelId="{E2D93A23-F453-4727-A976-07B291A67749}" type="pres">
      <dgm:prSet presAssocID="{88911BBD-1044-4068-A953-C8F6ED7280D9}" presName="rootComposite" presStyleCnt="0"/>
      <dgm:spPr/>
      <dgm:t>
        <a:bodyPr/>
        <a:lstStyle/>
        <a:p>
          <a:endParaRPr lang="zh-TW" altLang="en-US"/>
        </a:p>
      </dgm:t>
    </dgm:pt>
    <dgm:pt modelId="{087FBB27-8CA6-490C-BF7B-E8713176CE9E}" type="pres">
      <dgm:prSet presAssocID="{88911BBD-1044-4068-A953-C8F6ED7280D9}" presName="rootText" presStyleLbl="node3" presStyleIdx="1" presStyleCnt="1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2A9E5400-7FF8-4719-8369-A1F0783BB226}" type="pres">
      <dgm:prSet presAssocID="{88911BBD-1044-4068-A953-C8F6ED7280D9}" presName="rootConnector" presStyleLbl="node3" presStyleIdx="1" presStyleCnt="12"/>
      <dgm:spPr/>
      <dgm:t>
        <a:bodyPr/>
        <a:lstStyle/>
        <a:p>
          <a:endParaRPr lang="zh-TW" altLang="en-US"/>
        </a:p>
      </dgm:t>
    </dgm:pt>
    <dgm:pt modelId="{003081A2-C255-456D-B47A-3B7F52BDD422}" type="pres">
      <dgm:prSet presAssocID="{88911BBD-1044-4068-A953-C8F6ED7280D9}" presName="hierChild4" presStyleCnt="0"/>
      <dgm:spPr/>
      <dgm:t>
        <a:bodyPr/>
        <a:lstStyle/>
        <a:p>
          <a:endParaRPr lang="zh-TW" altLang="en-US"/>
        </a:p>
      </dgm:t>
    </dgm:pt>
    <dgm:pt modelId="{1D11FC17-7A10-4449-A03A-048BE3BD2424}" type="pres">
      <dgm:prSet presAssocID="{88911BBD-1044-4068-A953-C8F6ED7280D9}" presName="hierChild5" presStyleCnt="0"/>
      <dgm:spPr/>
      <dgm:t>
        <a:bodyPr/>
        <a:lstStyle/>
        <a:p>
          <a:endParaRPr lang="zh-TW" altLang="en-US"/>
        </a:p>
      </dgm:t>
    </dgm:pt>
    <dgm:pt modelId="{2DE63590-8DE7-4ABB-A991-BB7315BC263F}" type="pres">
      <dgm:prSet presAssocID="{73450FE2-3B7B-4B96-8DB3-CF712640B11F}" presName="hierChild5" presStyleCnt="0"/>
      <dgm:spPr/>
      <dgm:t>
        <a:bodyPr/>
        <a:lstStyle/>
        <a:p>
          <a:endParaRPr lang="zh-TW" altLang="en-US"/>
        </a:p>
      </dgm:t>
    </dgm:pt>
    <dgm:pt modelId="{F43DEE85-08D9-4664-A763-2121DD26C64C}" type="pres">
      <dgm:prSet presAssocID="{1E4ADAFE-688B-45D5-8523-1A9C773DFDC2}" presName="Name64" presStyleLbl="parChTrans1D2" presStyleIdx="1" presStyleCnt="5"/>
      <dgm:spPr/>
      <dgm:t>
        <a:bodyPr/>
        <a:lstStyle/>
        <a:p>
          <a:endParaRPr lang="zh-TW" altLang="en-US"/>
        </a:p>
      </dgm:t>
    </dgm:pt>
    <dgm:pt modelId="{35059DB2-8EF1-4FB8-93BB-B0B640A9CBA5}" type="pres">
      <dgm:prSet presAssocID="{49E3D192-B46A-4E82-B5C0-D2E1719F4978}" presName="hierRoot2" presStyleCnt="0">
        <dgm:presLayoutVars>
          <dgm:hierBranch val="init"/>
        </dgm:presLayoutVars>
      </dgm:prSet>
      <dgm:spPr/>
      <dgm:t>
        <a:bodyPr/>
        <a:lstStyle/>
        <a:p>
          <a:endParaRPr lang="zh-TW" altLang="en-US"/>
        </a:p>
      </dgm:t>
    </dgm:pt>
    <dgm:pt modelId="{30B7C44E-BFF3-406A-B301-C47F0FDBC2A0}" type="pres">
      <dgm:prSet presAssocID="{49E3D192-B46A-4E82-B5C0-D2E1719F4978}" presName="rootComposite" presStyleCnt="0"/>
      <dgm:spPr/>
      <dgm:t>
        <a:bodyPr/>
        <a:lstStyle/>
        <a:p>
          <a:endParaRPr lang="zh-TW" altLang="en-US"/>
        </a:p>
      </dgm:t>
    </dgm:pt>
    <dgm:pt modelId="{6D478006-BDF4-4246-8163-9D7C3D30878A}" type="pres">
      <dgm:prSet presAssocID="{49E3D192-B46A-4E82-B5C0-D2E1719F4978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88C0BBEB-F157-4274-A709-27B37D6B9F66}" type="pres">
      <dgm:prSet presAssocID="{49E3D192-B46A-4E82-B5C0-D2E1719F4978}" presName="rootConnector" presStyleLbl="node2" presStyleIdx="1" presStyleCnt="5"/>
      <dgm:spPr/>
      <dgm:t>
        <a:bodyPr/>
        <a:lstStyle/>
        <a:p>
          <a:endParaRPr lang="zh-TW" altLang="en-US"/>
        </a:p>
      </dgm:t>
    </dgm:pt>
    <dgm:pt modelId="{831D8A4E-C42C-4619-BED4-D3151CFEEDEE}" type="pres">
      <dgm:prSet presAssocID="{49E3D192-B46A-4E82-B5C0-D2E1719F4978}" presName="hierChild4" presStyleCnt="0"/>
      <dgm:spPr/>
      <dgm:t>
        <a:bodyPr/>
        <a:lstStyle/>
        <a:p>
          <a:endParaRPr lang="zh-TW" altLang="en-US"/>
        </a:p>
      </dgm:t>
    </dgm:pt>
    <dgm:pt modelId="{7348F03F-8557-42C5-B7C9-2772D7EB0AFB}" type="pres">
      <dgm:prSet presAssocID="{3C081E03-A2B6-4AFD-875C-79DE4FDEA422}" presName="Name64" presStyleLbl="parChTrans1D3" presStyleIdx="2" presStyleCnt="12"/>
      <dgm:spPr/>
      <dgm:t>
        <a:bodyPr/>
        <a:lstStyle/>
        <a:p>
          <a:endParaRPr lang="zh-TW" altLang="en-US"/>
        </a:p>
      </dgm:t>
    </dgm:pt>
    <dgm:pt modelId="{F171A9C1-06EA-4E37-A035-0E34271B94C4}" type="pres">
      <dgm:prSet presAssocID="{29FD852B-9E27-4F2F-B5E7-D256CA1FCB3E}" presName="hierRoot2" presStyleCnt="0">
        <dgm:presLayoutVars>
          <dgm:hierBranch val="init"/>
        </dgm:presLayoutVars>
      </dgm:prSet>
      <dgm:spPr/>
      <dgm:t>
        <a:bodyPr/>
        <a:lstStyle/>
        <a:p>
          <a:endParaRPr lang="zh-TW" altLang="en-US"/>
        </a:p>
      </dgm:t>
    </dgm:pt>
    <dgm:pt modelId="{162E1C4C-F0F4-497A-AB5D-9604B9D40D5A}" type="pres">
      <dgm:prSet presAssocID="{29FD852B-9E27-4F2F-B5E7-D256CA1FCB3E}" presName="rootComposite" presStyleCnt="0"/>
      <dgm:spPr/>
      <dgm:t>
        <a:bodyPr/>
        <a:lstStyle/>
        <a:p>
          <a:endParaRPr lang="zh-TW" altLang="en-US"/>
        </a:p>
      </dgm:t>
    </dgm:pt>
    <dgm:pt modelId="{F21BE6A4-F1B4-4E46-BBA4-5A552C67784E}" type="pres">
      <dgm:prSet presAssocID="{29FD852B-9E27-4F2F-B5E7-D256CA1FCB3E}" presName="rootText" presStyleLbl="node3" presStyleIdx="2" presStyleCnt="1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3DDBB269-5C53-4381-B0EE-51D8E0CDB356}" type="pres">
      <dgm:prSet presAssocID="{29FD852B-9E27-4F2F-B5E7-D256CA1FCB3E}" presName="rootConnector" presStyleLbl="node3" presStyleIdx="2" presStyleCnt="12"/>
      <dgm:spPr/>
      <dgm:t>
        <a:bodyPr/>
        <a:lstStyle/>
        <a:p>
          <a:endParaRPr lang="zh-TW" altLang="en-US"/>
        </a:p>
      </dgm:t>
    </dgm:pt>
    <dgm:pt modelId="{0BB55B23-A461-4402-A7C8-8F8E55FED0E8}" type="pres">
      <dgm:prSet presAssocID="{29FD852B-9E27-4F2F-B5E7-D256CA1FCB3E}" presName="hierChild4" presStyleCnt="0"/>
      <dgm:spPr/>
      <dgm:t>
        <a:bodyPr/>
        <a:lstStyle/>
        <a:p>
          <a:endParaRPr lang="zh-TW" altLang="en-US"/>
        </a:p>
      </dgm:t>
    </dgm:pt>
    <dgm:pt modelId="{BAF2D445-05CC-4074-A41A-D120A8E3F4FC}" type="pres">
      <dgm:prSet presAssocID="{29FD852B-9E27-4F2F-B5E7-D256CA1FCB3E}" presName="hierChild5" presStyleCnt="0"/>
      <dgm:spPr/>
      <dgm:t>
        <a:bodyPr/>
        <a:lstStyle/>
        <a:p>
          <a:endParaRPr lang="zh-TW" altLang="en-US"/>
        </a:p>
      </dgm:t>
    </dgm:pt>
    <dgm:pt modelId="{FA76914E-2530-4256-A1F4-D2B22AE82237}" type="pres">
      <dgm:prSet presAssocID="{84D40933-C1F1-4F4F-9C64-CFC180DD19B2}" presName="Name64" presStyleLbl="parChTrans1D3" presStyleIdx="3" presStyleCnt="12"/>
      <dgm:spPr/>
      <dgm:t>
        <a:bodyPr/>
        <a:lstStyle/>
        <a:p>
          <a:endParaRPr lang="zh-TW" altLang="en-US"/>
        </a:p>
      </dgm:t>
    </dgm:pt>
    <dgm:pt modelId="{5AC27878-DEF2-41EC-B53B-A33B43BCF595}" type="pres">
      <dgm:prSet presAssocID="{A416CBC8-3A24-4352-A104-F0A6024B599F}" presName="hierRoot2" presStyleCnt="0">
        <dgm:presLayoutVars>
          <dgm:hierBranch val="init"/>
        </dgm:presLayoutVars>
      </dgm:prSet>
      <dgm:spPr/>
      <dgm:t>
        <a:bodyPr/>
        <a:lstStyle/>
        <a:p>
          <a:endParaRPr lang="zh-TW" altLang="en-US"/>
        </a:p>
      </dgm:t>
    </dgm:pt>
    <dgm:pt modelId="{25867B85-791A-4A44-A5E0-92C6E6D42E97}" type="pres">
      <dgm:prSet presAssocID="{A416CBC8-3A24-4352-A104-F0A6024B599F}" presName="rootComposite" presStyleCnt="0"/>
      <dgm:spPr/>
      <dgm:t>
        <a:bodyPr/>
        <a:lstStyle/>
        <a:p>
          <a:endParaRPr lang="zh-TW" altLang="en-US"/>
        </a:p>
      </dgm:t>
    </dgm:pt>
    <dgm:pt modelId="{A7BDAEF9-00C2-4C70-931B-D574ADF799F5}" type="pres">
      <dgm:prSet presAssocID="{A416CBC8-3A24-4352-A104-F0A6024B599F}" presName="rootText" presStyleLbl="node3" presStyleIdx="3" presStyleCnt="1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79139A10-83CF-4DB7-99E6-7CB73A18E729}" type="pres">
      <dgm:prSet presAssocID="{A416CBC8-3A24-4352-A104-F0A6024B599F}" presName="rootConnector" presStyleLbl="node3" presStyleIdx="3" presStyleCnt="12"/>
      <dgm:spPr/>
      <dgm:t>
        <a:bodyPr/>
        <a:lstStyle/>
        <a:p>
          <a:endParaRPr lang="zh-TW" altLang="en-US"/>
        </a:p>
      </dgm:t>
    </dgm:pt>
    <dgm:pt modelId="{BAECCA09-676C-4912-BAA9-EBDD8758E1BD}" type="pres">
      <dgm:prSet presAssocID="{A416CBC8-3A24-4352-A104-F0A6024B599F}" presName="hierChild4" presStyleCnt="0"/>
      <dgm:spPr/>
      <dgm:t>
        <a:bodyPr/>
        <a:lstStyle/>
        <a:p>
          <a:endParaRPr lang="zh-TW" altLang="en-US"/>
        </a:p>
      </dgm:t>
    </dgm:pt>
    <dgm:pt modelId="{7F226E80-667F-463D-97DC-540B58509D9A}" type="pres">
      <dgm:prSet presAssocID="{A416CBC8-3A24-4352-A104-F0A6024B599F}" presName="hierChild5" presStyleCnt="0"/>
      <dgm:spPr/>
      <dgm:t>
        <a:bodyPr/>
        <a:lstStyle/>
        <a:p>
          <a:endParaRPr lang="zh-TW" altLang="en-US"/>
        </a:p>
      </dgm:t>
    </dgm:pt>
    <dgm:pt modelId="{C30EF0BF-2A95-49D8-A6D1-0911384DD8D8}" type="pres">
      <dgm:prSet presAssocID="{49E3D192-B46A-4E82-B5C0-D2E1719F4978}" presName="hierChild5" presStyleCnt="0"/>
      <dgm:spPr/>
      <dgm:t>
        <a:bodyPr/>
        <a:lstStyle/>
        <a:p>
          <a:endParaRPr lang="zh-TW" altLang="en-US"/>
        </a:p>
      </dgm:t>
    </dgm:pt>
    <dgm:pt modelId="{697C9CE1-0CAD-4984-ACF3-9E15B03A83C5}" type="pres">
      <dgm:prSet presAssocID="{BAF37D9A-62F8-4787-BC9D-8FDCC4AF384E}" presName="Name64" presStyleLbl="parChTrans1D2" presStyleIdx="2" presStyleCnt="5"/>
      <dgm:spPr/>
      <dgm:t>
        <a:bodyPr/>
        <a:lstStyle/>
        <a:p>
          <a:endParaRPr lang="zh-TW" altLang="en-US"/>
        </a:p>
      </dgm:t>
    </dgm:pt>
    <dgm:pt modelId="{12168725-CAFA-45D1-B5D1-B31CA8BFFDE9}" type="pres">
      <dgm:prSet presAssocID="{B226FE14-1EE6-4789-A595-4A7F7C20922B}" presName="hierRoot2" presStyleCnt="0">
        <dgm:presLayoutVars>
          <dgm:hierBranch val="init"/>
        </dgm:presLayoutVars>
      </dgm:prSet>
      <dgm:spPr/>
      <dgm:t>
        <a:bodyPr/>
        <a:lstStyle/>
        <a:p>
          <a:endParaRPr lang="zh-TW" altLang="en-US"/>
        </a:p>
      </dgm:t>
    </dgm:pt>
    <dgm:pt modelId="{68D651B6-7722-47B0-82E3-D5C67FDA8B41}" type="pres">
      <dgm:prSet presAssocID="{B226FE14-1EE6-4789-A595-4A7F7C20922B}" presName="rootComposite" presStyleCnt="0"/>
      <dgm:spPr/>
      <dgm:t>
        <a:bodyPr/>
        <a:lstStyle/>
        <a:p>
          <a:endParaRPr lang="zh-TW" altLang="en-US"/>
        </a:p>
      </dgm:t>
    </dgm:pt>
    <dgm:pt modelId="{8B28AA89-3806-4C91-996F-36CD37FDC34B}" type="pres">
      <dgm:prSet presAssocID="{B226FE14-1EE6-4789-A595-4A7F7C20922B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D0D2F3F-A05B-4DC6-B767-1D5634318CCD}" type="pres">
      <dgm:prSet presAssocID="{B226FE14-1EE6-4789-A595-4A7F7C20922B}" presName="rootConnector" presStyleLbl="node2" presStyleIdx="2" presStyleCnt="5"/>
      <dgm:spPr/>
      <dgm:t>
        <a:bodyPr/>
        <a:lstStyle/>
        <a:p>
          <a:endParaRPr lang="zh-TW" altLang="en-US"/>
        </a:p>
      </dgm:t>
    </dgm:pt>
    <dgm:pt modelId="{6822860A-871F-44D5-9F34-C834EC8FBC39}" type="pres">
      <dgm:prSet presAssocID="{B226FE14-1EE6-4789-A595-4A7F7C20922B}" presName="hierChild4" presStyleCnt="0"/>
      <dgm:spPr/>
      <dgm:t>
        <a:bodyPr/>
        <a:lstStyle/>
        <a:p>
          <a:endParaRPr lang="zh-TW" altLang="en-US"/>
        </a:p>
      </dgm:t>
    </dgm:pt>
    <dgm:pt modelId="{0A2A011D-B35C-4187-AEEE-CF937B6D160A}" type="pres">
      <dgm:prSet presAssocID="{17130906-74F4-4E1A-8E76-13F5D9AD64D4}" presName="Name64" presStyleLbl="parChTrans1D3" presStyleIdx="4" presStyleCnt="12"/>
      <dgm:spPr/>
      <dgm:t>
        <a:bodyPr/>
        <a:lstStyle/>
        <a:p>
          <a:endParaRPr lang="zh-TW" altLang="en-US"/>
        </a:p>
      </dgm:t>
    </dgm:pt>
    <dgm:pt modelId="{10A4D82B-E2AF-48A0-84D7-344848148A0C}" type="pres">
      <dgm:prSet presAssocID="{B3773E0F-7E3C-4BAC-A333-61930B35597C}" presName="hierRoot2" presStyleCnt="0">
        <dgm:presLayoutVars>
          <dgm:hierBranch val="init"/>
        </dgm:presLayoutVars>
      </dgm:prSet>
      <dgm:spPr/>
      <dgm:t>
        <a:bodyPr/>
        <a:lstStyle/>
        <a:p>
          <a:endParaRPr lang="zh-TW" altLang="en-US"/>
        </a:p>
      </dgm:t>
    </dgm:pt>
    <dgm:pt modelId="{9927314B-CD22-4BE0-BF79-C75C407F5C68}" type="pres">
      <dgm:prSet presAssocID="{B3773E0F-7E3C-4BAC-A333-61930B35597C}" presName="rootComposite" presStyleCnt="0"/>
      <dgm:spPr/>
      <dgm:t>
        <a:bodyPr/>
        <a:lstStyle/>
        <a:p>
          <a:endParaRPr lang="zh-TW" altLang="en-US"/>
        </a:p>
      </dgm:t>
    </dgm:pt>
    <dgm:pt modelId="{E169884F-335F-415E-9A78-A87A5E958818}" type="pres">
      <dgm:prSet presAssocID="{B3773E0F-7E3C-4BAC-A333-61930B35597C}" presName="rootText" presStyleLbl="node3" presStyleIdx="4" presStyleCnt="1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625306F2-05FD-4E00-8B60-A860ACF9FA71}" type="pres">
      <dgm:prSet presAssocID="{B3773E0F-7E3C-4BAC-A333-61930B35597C}" presName="rootConnector" presStyleLbl="node3" presStyleIdx="4" presStyleCnt="12"/>
      <dgm:spPr/>
      <dgm:t>
        <a:bodyPr/>
        <a:lstStyle/>
        <a:p>
          <a:endParaRPr lang="zh-TW" altLang="en-US"/>
        </a:p>
      </dgm:t>
    </dgm:pt>
    <dgm:pt modelId="{648620AD-4425-4D8E-B76F-E3670C2DDE79}" type="pres">
      <dgm:prSet presAssocID="{B3773E0F-7E3C-4BAC-A333-61930B35597C}" presName="hierChild4" presStyleCnt="0"/>
      <dgm:spPr/>
      <dgm:t>
        <a:bodyPr/>
        <a:lstStyle/>
        <a:p>
          <a:endParaRPr lang="zh-TW" altLang="en-US"/>
        </a:p>
      </dgm:t>
    </dgm:pt>
    <dgm:pt modelId="{F3B4DE10-2AFD-4CD5-981B-21A286DE5C7B}" type="pres">
      <dgm:prSet presAssocID="{B3773E0F-7E3C-4BAC-A333-61930B35597C}" presName="hierChild5" presStyleCnt="0"/>
      <dgm:spPr/>
      <dgm:t>
        <a:bodyPr/>
        <a:lstStyle/>
        <a:p>
          <a:endParaRPr lang="zh-TW" altLang="en-US"/>
        </a:p>
      </dgm:t>
    </dgm:pt>
    <dgm:pt modelId="{717CF3B9-F0D5-4098-AEE4-6508CAA74F91}" type="pres">
      <dgm:prSet presAssocID="{1B06B177-AB91-40FE-AA9C-79B50A37F9FF}" presName="Name64" presStyleLbl="parChTrans1D3" presStyleIdx="5" presStyleCnt="12"/>
      <dgm:spPr/>
      <dgm:t>
        <a:bodyPr/>
        <a:lstStyle/>
        <a:p>
          <a:endParaRPr lang="zh-TW" altLang="en-US"/>
        </a:p>
      </dgm:t>
    </dgm:pt>
    <dgm:pt modelId="{AEA7935D-EC83-4D6B-94C5-A3113BEFBAA2}" type="pres">
      <dgm:prSet presAssocID="{7C70B191-8D67-40FF-A0FB-5969E8D5E949}" presName="hierRoot2" presStyleCnt="0">
        <dgm:presLayoutVars>
          <dgm:hierBranch val="init"/>
        </dgm:presLayoutVars>
      </dgm:prSet>
      <dgm:spPr/>
      <dgm:t>
        <a:bodyPr/>
        <a:lstStyle/>
        <a:p>
          <a:endParaRPr lang="zh-TW" altLang="en-US"/>
        </a:p>
      </dgm:t>
    </dgm:pt>
    <dgm:pt modelId="{56D78AD1-FD3E-482D-8160-C2219B3B160E}" type="pres">
      <dgm:prSet presAssocID="{7C70B191-8D67-40FF-A0FB-5969E8D5E949}" presName="rootComposite" presStyleCnt="0"/>
      <dgm:spPr/>
      <dgm:t>
        <a:bodyPr/>
        <a:lstStyle/>
        <a:p>
          <a:endParaRPr lang="zh-TW" altLang="en-US"/>
        </a:p>
      </dgm:t>
    </dgm:pt>
    <dgm:pt modelId="{680E3BF7-A4EC-49D7-8DFC-94BE6EF465ED}" type="pres">
      <dgm:prSet presAssocID="{7C70B191-8D67-40FF-A0FB-5969E8D5E949}" presName="rootText" presStyleLbl="node3" presStyleIdx="5" presStyleCnt="1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CE6F69A9-4F81-4309-84E9-9CDDACC6C378}" type="pres">
      <dgm:prSet presAssocID="{7C70B191-8D67-40FF-A0FB-5969E8D5E949}" presName="rootConnector" presStyleLbl="node3" presStyleIdx="5" presStyleCnt="12"/>
      <dgm:spPr/>
      <dgm:t>
        <a:bodyPr/>
        <a:lstStyle/>
        <a:p>
          <a:endParaRPr lang="zh-TW" altLang="en-US"/>
        </a:p>
      </dgm:t>
    </dgm:pt>
    <dgm:pt modelId="{D76B6DC7-B853-449A-ABAD-4E2EC855172D}" type="pres">
      <dgm:prSet presAssocID="{7C70B191-8D67-40FF-A0FB-5969E8D5E949}" presName="hierChild4" presStyleCnt="0"/>
      <dgm:spPr/>
      <dgm:t>
        <a:bodyPr/>
        <a:lstStyle/>
        <a:p>
          <a:endParaRPr lang="zh-TW" altLang="en-US"/>
        </a:p>
      </dgm:t>
    </dgm:pt>
    <dgm:pt modelId="{F3E87C15-18A8-4A27-ACDC-AA3BC342E93B}" type="pres">
      <dgm:prSet presAssocID="{7C70B191-8D67-40FF-A0FB-5969E8D5E949}" presName="hierChild5" presStyleCnt="0"/>
      <dgm:spPr/>
      <dgm:t>
        <a:bodyPr/>
        <a:lstStyle/>
        <a:p>
          <a:endParaRPr lang="zh-TW" altLang="en-US"/>
        </a:p>
      </dgm:t>
    </dgm:pt>
    <dgm:pt modelId="{5CE7346A-9C35-4906-94F7-FD9992ED1F73}" type="pres">
      <dgm:prSet presAssocID="{6DD23086-47F0-48F9-9A67-8D69C84808B8}" presName="Name64" presStyleLbl="parChTrans1D3" presStyleIdx="6" presStyleCnt="12"/>
      <dgm:spPr/>
      <dgm:t>
        <a:bodyPr/>
        <a:lstStyle/>
        <a:p>
          <a:endParaRPr lang="zh-TW" altLang="en-US"/>
        </a:p>
      </dgm:t>
    </dgm:pt>
    <dgm:pt modelId="{4D3AC544-7ADA-4B10-B3A1-7644AABC79D1}" type="pres">
      <dgm:prSet presAssocID="{E8A79887-2A29-48F5-BA7D-681EEE1C6A3B}" presName="hierRoot2" presStyleCnt="0">
        <dgm:presLayoutVars>
          <dgm:hierBranch val="init"/>
        </dgm:presLayoutVars>
      </dgm:prSet>
      <dgm:spPr/>
      <dgm:t>
        <a:bodyPr/>
        <a:lstStyle/>
        <a:p>
          <a:endParaRPr lang="zh-TW" altLang="en-US"/>
        </a:p>
      </dgm:t>
    </dgm:pt>
    <dgm:pt modelId="{3B34FE12-B9AC-4790-A89E-E2C8C959A0D3}" type="pres">
      <dgm:prSet presAssocID="{E8A79887-2A29-48F5-BA7D-681EEE1C6A3B}" presName="rootComposite" presStyleCnt="0"/>
      <dgm:spPr/>
      <dgm:t>
        <a:bodyPr/>
        <a:lstStyle/>
        <a:p>
          <a:endParaRPr lang="zh-TW" altLang="en-US"/>
        </a:p>
      </dgm:t>
    </dgm:pt>
    <dgm:pt modelId="{9214D00C-D02F-49EB-B131-99429E81C3B2}" type="pres">
      <dgm:prSet presAssocID="{E8A79887-2A29-48F5-BA7D-681EEE1C6A3B}" presName="rootText" presStyleLbl="node3" presStyleIdx="6" presStyleCnt="1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23EBE78E-8F26-4747-B858-7E8F93C6B212}" type="pres">
      <dgm:prSet presAssocID="{E8A79887-2A29-48F5-BA7D-681EEE1C6A3B}" presName="rootConnector" presStyleLbl="node3" presStyleIdx="6" presStyleCnt="12"/>
      <dgm:spPr/>
      <dgm:t>
        <a:bodyPr/>
        <a:lstStyle/>
        <a:p>
          <a:endParaRPr lang="zh-TW" altLang="en-US"/>
        </a:p>
      </dgm:t>
    </dgm:pt>
    <dgm:pt modelId="{50F1D14E-3F42-4EBA-8C34-AA0BA1552F26}" type="pres">
      <dgm:prSet presAssocID="{E8A79887-2A29-48F5-BA7D-681EEE1C6A3B}" presName="hierChild4" presStyleCnt="0"/>
      <dgm:spPr/>
      <dgm:t>
        <a:bodyPr/>
        <a:lstStyle/>
        <a:p>
          <a:endParaRPr lang="zh-TW" altLang="en-US"/>
        </a:p>
      </dgm:t>
    </dgm:pt>
    <dgm:pt modelId="{58030540-91CE-40CC-90D3-5AE3D88DD37D}" type="pres">
      <dgm:prSet presAssocID="{E8A79887-2A29-48F5-BA7D-681EEE1C6A3B}" presName="hierChild5" presStyleCnt="0"/>
      <dgm:spPr/>
      <dgm:t>
        <a:bodyPr/>
        <a:lstStyle/>
        <a:p>
          <a:endParaRPr lang="zh-TW" altLang="en-US"/>
        </a:p>
      </dgm:t>
    </dgm:pt>
    <dgm:pt modelId="{89315049-EED7-40FB-BCE0-11D1CC9A4787}" type="pres">
      <dgm:prSet presAssocID="{B226FE14-1EE6-4789-A595-4A7F7C20922B}" presName="hierChild5" presStyleCnt="0"/>
      <dgm:spPr/>
      <dgm:t>
        <a:bodyPr/>
        <a:lstStyle/>
        <a:p>
          <a:endParaRPr lang="zh-TW" altLang="en-US"/>
        </a:p>
      </dgm:t>
    </dgm:pt>
    <dgm:pt modelId="{EAAD82CF-D7C1-4ECE-BEE1-65F87FDFEB0C}" type="pres">
      <dgm:prSet presAssocID="{DC9CF3E6-EF31-44BD-A278-5688B60A23A9}" presName="Name64" presStyleLbl="parChTrans1D2" presStyleIdx="3" presStyleCnt="5"/>
      <dgm:spPr/>
      <dgm:t>
        <a:bodyPr/>
        <a:lstStyle/>
        <a:p>
          <a:endParaRPr lang="zh-TW" altLang="en-US"/>
        </a:p>
      </dgm:t>
    </dgm:pt>
    <dgm:pt modelId="{3E4BA3EB-99B3-4C69-B67B-4D914EA21A83}" type="pres">
      <dgm:prSet presAssocID="{CFE0EC70-5BE1-4A17-BE9D-CF437170932D}" presName="hierRoot2" presStyleCnt="0">
        <dgm:presLayoutVars>
          <dgm:hierBranch val="init"/>
        </dgm:presLayoutVars>
      </dgm:prSet>
      <dgm:spPr/>
      <dgm:t>
        <a:bodyPr/>
        <a:lstStyle/>
        <a:p>
          <a:endParaRPr lang="zh-TW" altLang="en-US"/>
        </a:p>
      </dgm:t>
    </dgm:pt>
    <dgm:pt modelId="{641E9371-62FD-4692-98C9-6D2DE409CADA}" type="pres">
      <dgm:prSet presAssocID="{CFE0EC70-5BE1-4A17-BE9D-CF437170932D}" presName="rootComposite" presStyleCnt="0"/>
      <dgm:spPr/>
      <dgm:t>
        <a:bodyPr/>
        <a:lstStyle/>
        <a:p>
          <a:endParaRPr lang="zh-TW" altLang="en-US"/>
        </a:p>
      </dgm:t>
    </dgm:pt>
    <dgm:pt modelId="{CEC554EA-1062-46CF-B42A-A24EF5CDD2AD}" type="pres">
      <dgm:prSet presAssocID="{CFE0EC70-5BE1-4A17-BE9D-CF437170932D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74F2CE9C-D237-49F7-BBAA-346309451B1E}" type="pres">
      <dgm:prSet presAssocID="{CFE0EC70-5BE1-4A17-BE9D-CF437170932D}" presName="rootConnector" presStyleLbl="node2" presStyleIdx="3" presStyleCnt="5"/>
      <dgm:spPr/>
      <dgm:t>
        <a:bodyPr/>
        <a:lstStyle/>
        <a:p>
          <a:endParaRPr lang="zh-TW" altLang="en-US"/>
        </a:p>
      </dgm:t>
    </dgm:pt>
    <dgm:pt modelId="{1203643A-90D7-4AC3-B842-1AAEBC64A671}" type="pres">
      <dgm:prSet presAssocID="{CFE0EC70-5BE1-4A17-BE9D-CF437170932D}" presName="hierChild4" presStyleCnt="0"/>
      <dgm:spPr/>
      <dgm:t>
        <a:bodyPr/>
        <a:lstStyle/>
        <a:p>
          <a:endParaRPr lang="zh-TW" altLang="en-US"/>
        </a:p>
      </dgm:t>
    </dgm:pt>
    <dgm:pt modelId="{585E147A-1BC9-4548-811E-9E5DE19C5C93}" type="pres">
      <dgm:prSet presAssocID="{A9ACF82E-1AB5-4521-9690-144054585C55}" presName="Name64" presStyleLbl="parChTrans1D3" presStyleIdx="7" presStyleCnt="12"/>
      <dgm:spPr/>
      <dgm:t>
        <a:bodyPr/>
        <a:lstStyle/>
        <a:p>
          <a:endParaRPr lang="zh-TW" altLang="en-US"/>
        </a:p>
      </dgm:t>
    </dgm:pt>
    <dgm:pt modelId="{BC157F16-F4B4-43A7-962E-CE32F155B335}" type="pres">
      <dgm:prSet presAssocID="{88E5C74D-1A81-43FE-985D-80EE3EBCE8B3}" presName="hierRoot2" presStyleCnt="0">
        <dgm:presLayoutVars>
          <dgm:hierBranch val="init"/>
        </dgm:presLayoutVars>
      </dgm:prSet>
      <dgm:spPr/>
      <dgm:t>
        <a:bodyPr/>
        <a:lstStyle/>
        <a:p>
          <a:endParaRPr lang="zh-TW" altLang="en-US"/>
        </a:p>
      </dgm:t>
    </dgm:pt>
    <dgm:pt modelId="{D9A339CF-5A2C-480E-84B0-CE5E5D37CC28}" type="pres">
      <dgm:prSet presAssocID="{88E5C74D-1A81-43FE-985D-80EE3EBCE8B3}" presName="rootComposite" presStyleCnt="0"/>
      <dgm:spPr/>
      <dgm:t>
        <a:bodyPr/>
        <a:lstStyle/>
        <a:p>
          <a:endParaRPr lang="zh-TW" altLang="en-US"/>
        </a:p>
      </dgm:t>
    </dgm:pt>
    <dgm:pt modelId="{7F9EDE59-6A50-4C4A-A60F-D786A751A5B4}" type="pres">
      <dgm:prSet presAssocID="{88E5C74D-1A81-43FE-985D-80EE3EBCE8B3}" presName="rootText" presStyleLbl="node3" presStyleIdx="7" presStyleCnt="1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9F2A5D20-799F-4FB8-94A3-0C2F71627D91}" type="pres">
      <dgm:prSet presAssocID="{88E5C74D-1A81-43FE-985D-80EE3EBCE8B3}" presName="rootConnector" presStyleLbl="node3" presStyleIdx="7" presStyleCnt="12"/>
      <dgm:spPr/>
      <dgm:t>
        <a:bodyPr/>
        <a:lstStyle/>
        <a:p>
          <a:endParaRPr lang="zh-TW" altLang="en-US"/>
        </a:p>
      </dgm:t>
    </dgm:pt>
    <dgm:pt modelId="{EDE06FF8-025E-492B-BD97-76FD1488C807}" type="pres">
      <dgm:prSet presAssocID="{88E5C74D-1A81-43FE-985D-80EE3EBCE8B3}" presName="hierChild4" presStyleCnt="0"/>
      <dgm:spPr/>
      <dgm:t>
        <a:bodyPr/>
        <a:lstStyle/>
        <a:p>
          <a:endParaRPr lang="zh-TW" altLang="en-US"/>
        </a:p>
      </dgm:t>
    </dgm:pt>
    <dgm:pt modelId="{F382A8CD-1A84-45FF-B260-380E92A4A770}" type="pres">
      <dgm:prSet presAssocID="{88E5C74D-1A81-43FE-985D-80EE3EBCE8B3}" presName="hierChild5" presStyleCnt="0"/>
      <dgm:spPr/>
      <dgm:t>
        <a:bodyPr/>
        <a:lstStyle/>
        <a:p>
          <a:endParaRPr lang="zh-TW" altLang="en-US"/>
        </a:p>
      </dgm:t>
    </dgm:pt>
    <dgm:pt modelId="{60669EA0-BAE0-4434-8F8C-4A75B0FDB8AB}" type="pres">
      <dgm:prSet presAssocID="{51683E34-D0A7-4D10-A613-E1F164AED114}" presName="Name64" presStyleLbl="parChTrans1D3" presStyleIdx="8" presStyleCnt="12"/>
      <dgm:spPr/>
      <dgm:t>
        <a:bodyPr/>
        <a:lstStyle/>
        <a:p>
          <a:endParaRPr lang="zh-TW" altLang="en-US"/>
        </a:p>
      </dgm:t>
    </dgm:pt>
    <dgm:pt modelId="{9700F6EA-1748-4416-BFC6-D5020B27D2B2}" type="pres">
      <dgm:prSet presAssocID="{136FE4D0-6BA6-499D-B219-D97B5822ACB8}" presName="hierRoot2" presStyleCnt="0">
        <dgm:presLayoutVars>
          <dgm:hierBranch val="init"/>
        </dgm:presLayoutVars>
      </dgm:prSet>
      <dgm:spPr/>
      <dgm:t>
        <a:bodyPr/>
        <a:lstStyle/>
        <a:p>
          <a:endParaRPr lang="zh-TW" altLang="en-US"/>
        </a:p>
      </dgm:t>
    </dgm:pt>
    <dgm:pt modelId="{9A1DAC6E-6888-47A9-A9C4-1EEE9D5E6EFD}" type="pres">
      <dgm:prSet presAssocID="{136FE4D0-6BA6-499D-B219-D97B5822ACB8}" presName="rootComposite" presStyleCnt="0"/>
      <dgm:spPr/>
      <dgm:t>
        <a:bodyPr/>
        <a:lstStyle/>
        <a:p>
          <a:endParaRPr lang="zh-TW" altLang="en-US"/>
        </a:p>
      </dgm:t>
    </dgm:pt>
    <dgm:pt modelId="{C12EA3F8-57AD-4974-BF86-F312AA361A27}" type="pres">
      <dgm:prSet presAssocID="{136FE4D0-6BA6-499D-B219-D97B5822ACB8}" presName="rootText" presStyleLbl="node3" presStyleIdx="8" presStyleCnt="1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179E032B-9A7E-4C66-96BE-F1665F99BD9D}" type="pres">
      <dgm:prSet presAssocID="{136FE4D0-6BA6-499D-B219-D97B5822ACB8}" presName="rootConnector" presStyleLbl="node3" presStyleIdx="8" presStyleCnt="12"/>
      <dgm:spPr/>
      <dgm:t>
        <a:bodyPr/>
        <a:lstStyle/>
        <a:p>
          <a:endParaRPr lang="zh-TW" altLang="en-US"/>
        </a:p>
      </dgm:t>
    </dgm:pt>
    <dgm:pt modelId="{41F9B7C1-DFFB-4C64-BE5F-1DEFEA01BDA6}" type="pres">
      <dgm:prSet presAssocID="{136FE4D0-6BA6-499D-B219-D97B5822ACB8}" presName="hierChild4" presStyleCnt="0"/>
      <dgm:spPr/>
      <dgm:t>
        <a:bodyPr/>
        <a:lstStyle/>
        <a:p>
          <a:endParaRPr lang="zh-TW" altLang="en-US"/>
        </a:p>
      </dgm:t>
    </dgm:pt>
    <dgm:pt modelId="{EFB3A7E8-504E-4B1E-96F8-0852AA38046B}" type="pres">
      <dgm:prSet presAssocID="{136FE4D0-6BA6-499D-B219-D97B5822ACB8}" presName="hierChild5" presStyleCnt="0"/>
      <dgm:spPr/>
      <dgm:t>
        <a:bodyPr/>
        <a:lstStyle/>
        <a:p>
          <a:endParaRPr lang="zh-TW" altLang="en-US"/>
        </a:p>
      </dgm:t>
    </dgm:pt>
    <dgm:pt modelId="{3837AC22-0634-42B4-89D6-9B23047B47CE}" type="pres">
      <dgm:prSet presAssocID="{CFE0EC70-5BE1-4A17-BE9D-CF437170932D}" presName="hierChild5" presStyleCnt="0"/>
      <dgm:spPr/>
      <dgm:t>
        <a:bodyPr/>
        <a:lstStyle/>
        <a:p>
          <a:endParaRPr lang="zh-TW" altLang="en-US"/>
        </a:p>
      </dgm:t>
    </dgm:pt>
    <dgm:pt modelId="{425702B7-E8E1-4BB6-A26C-4AD46F116F63}" type="pres">
      <dgm:prSet presAssocID="{09E0BD5B-5A02-46D3-BDDF-58836B3EC816}" presName="Name64" presStyleLbl="parChTrans1D2" presStyleIdx="4" presStyleCnt="5"/>
      <dgm:spPr/>
      <dgm:t>
        <a:bodyPr/>
        <a:lstStyle/>
        <a:p>
          <a:endParaRPr lang="zh-TW" altLang="en-US"/>
        </a:p>
      </dgm:t>
    </dgm:pt>
    <dgm:pt modelId="{F8D89C26-DC90-494D-9A98-4B0211B0E818}" type="pres">
      <dgm:prSet presAssocID="{B515D01A-EABB-44D6-819E-30AB95422294}" presName="hierRoot2" presStyleCnt="0">
        <dgm:presLayoutVars>
          <dgm:hierBranch val="init"/>
        </dgm:presLayoutVars>
      </dgm:prSet>
      <dgm:spPr/>
      <dgm:t>
        <a:bodyPr/>
        <a:lstStyle/>
        <a:p>
          <a:endParaRPr lang="zh-TW" altLang="en-US"/>
        </a:p>
      </dgm:t>
    </dgm:pt>
    <dgm:pt modelId="{C6BC7574-C546-4CFC-87C2-835C32FFFC86}" type="pres">
      <dgm:prSet presAssocID="{B515D01A-EABB-44D6-819E-30AB95422294}" presName="rootComposite" presStyleCnt="0"/>
      <dgm:spPr/>
      <dgm:t>
        <a:bodyPr/>
        <a:lstStyle/>
        <a:p>
          <a:endParaRPr lang="zh-TW" altLang="en-US"/>
        </a:p>
      </dgm:t>
    </dgm:pt>
    <dgm:pt modelId="{DDE9CAF9-74B1-4D43-9D2B-0C1D62BD8B61}" type="pres">
      <dgm:prSet presAssocID="{B515D01A-EABB-44D6-819E-30AB95422294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2989F8C6-7EF0-4B56-ABF7-77458664286B}" type="pres">
      <dgm:prSet presAssocID="{B515D01A-EABB-44D6-819E-30AB95422294}" presName="rootConnector" presStyleLbl="node2" presStyleIdx="4" presStyleCnt="5"/>
      <dgm:spPr/>
      <dgm:t>
        <a:bodyPr/>
        <a:lstStyle/>
        <a:p>
          <a:endParaRPr lang="zh-TW" altLang="en-US"/>
        </a:p>
      </dgm:t>
    </dgm:pt>
    <dgm:pt modelId="{AA241ECC-E9E5-4488-928C-2D04FFE04D32}" type="pres">
      <dgm:prSet presAssocID="{B515D01A-EABB-44D6-819E-30AB95422294}" presName="hierChild4" presStyleCnt="0"/>
      <dgm:spPr/>
      <dgm:t>
        <a:bodyPr/>
        <a:lstStyle/>
        <a:p>
          <a:endParaRPr lang="zh-TW" altLang="en-US"/>
        </a:p>
      </dgm:t>
    </dgm:pt>
    <dgm:pt modelId="{5DFD84A9-DE2F-444A-B9AC-0A0D2A46BF78}" type="pres">
      <dgm:prSet presAssocID="{9B68F331-A133-4356-B8C4-F98D704FE94B}" presName="Name64" presStyleLbl="parChTrans1D3" presStyleIdx="9" presStyleCnt="12"/>
      <dgm:spPr/>
      <dgm:t>
        <a:bodyPr/>
        <a:lstStyle/>
        <a:p>
          <a:endParaRPr lang="zh-TW" altLang="en-US"/>
        </a:p>
      </dgm:t>
    </dgm:pt>
    <dgm:pt modelId="{CDCB5DCF-8A2F-4BDD-8C53-5DFEDB3BB61C}" type="pres">
      <dgm:prSet presAssocID="{B30BAD73-A2A6-49F1-82D7-E527B19DF1E7}" presName="hierRoot2" presStyleCnt="0">
        <dgm:presLayoutVars>
          <dgm:hierBranch val="init"/>
        </dgm:presLayoutVars>
      </dgm:prSet>
      <dgm:spPr/>
      <dgm:t>
        <a:bodyPr/>
        <a:lstStyle/>
        <a:p>
          <a:endParaRPr lang="zh-TW" altLang="en-US"/>
        </a:p>
      </dgm:t>
    </dgm:pt>
    <dgm:pt modelId="{23D3667E-2E05-4D5E-B5D5-8747D1C17747}" type="pres">
      <dgm:prSet presAssocID="{B30BAD73-A2A6-49F1-82D7-E527B19DF1E7}" presName="rootComposite" presStyleCnt="0"/>
      <dgm:spPr/>
      <dgm:t>
        <a:bodyPr/>
        <a:lstStyle/>
        <a:p>
          <a:endParaRPr lang="zh-TW" altLang="en-US"/>
        </a:p>
      </dgm:t>
    </dgm:pt>
    <dgm:pt modelId="{BFEA4421-0E68-4C7E-84D6-05847F368744}" type="pres">
      <dgm:prSet presAssocID="{B30BAD73-A2A6-49F1-82D7-E527B19DF1E7}" presName="rootText" presStyleLbl="node3" presStyleIdx="9" presStyleCnt="1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B89AAAFB-0DFE-4C63-BC9B-6BDCAF8D670D}" type="pres">
      <dgm:prSet presAssocID="{B30BAD73-A2A6-49F1-82D7-E527B19DF1E7}" presName="rootConnector" presStyleLbl="node3" presStyleIdx="9" presStyleCnt="12"/>
      <dgm:spPr/>
      <dgm:t>
        <a:bodyPr/>
        <a:lstStyle/>
        <a:p>
          <a:endParaRPr lang="zh-TW" altLang="en-US"/>
        </a:p>
      </dgm:t>
    </dgm:pt>
    <dgm:pt modelId="{633BB76E-63E9-415F-AF45-60440BABC648}" type="pres">
      <dgm:prSet presAssocID="{B30BAD73-A2A6-49F1-82D7-E527B19DF1E7}" presName="hierChild4" presStyleCnt="0"/>
      <dgm:spPr/>
      <dgm:t>
        <a:bodyPr/>
        <a:lstStyle/>
        <a:p>
          <a:endParaRPr lang="zh-TW" altLang="en-US"/>
        </a:p>
      </dgm:t>
    </dgm:pt>
    <dgm:pt modelId="{D4ACC73E-0BDC-46C9-8A96-7A9AA4808653}" type="pres">
      <dgm:prSet presAssocID="{B30BAD73-A2A6-49F1-82D7-E527B19DF1E7}" presName="hierChild5" presStyleCnt="0"/>
      <dgm:spPr/>
      <dgm:t>
        <a:bodyPr/>
        <a:lstStyle/>
        <a:p>
          <a:endParaRPr lang="zh-TW" altLang="en-US"/>
        </a:p>
      </dgm:t>
    </dgm:pt>
    <dgm:pt modelId="{59ECD79F-5A2C-440A-BE88-17676322759A}" type="pres">
      <dgm:prSet presAssocID="{5F0801A0-0425-465F-B413-EF861FBAACAA}" presName="Name64" presStyleLbl="parChTrans1D3" presStyleIdx="10" presStyleCnt="12"/>
      <dgm:spPr/>
      <dgm:t>
        <a:bodyPr/>
        <a:lstStyle/>
        <a:p>
          <a:endParaRPr lang="zh-TW" altLang="en-US"/>
        </a:p>
      </dgm:t>
    </dgm:pt>
    <dgm:pt modelId="{2F1682C1-C6A2-4D7B-9E01-28DA3C40F054}" type="pres">
      <dgm:prSet presAssocID="{0C9CF7A0-0081-49B2-9CE7-D1CCA52649CC}" presName="hierRoot2" presStyleCnt="0">
        <dgm:presLayoutVars>
          <dgm:hierBranch val="init"/>
        </dgm:presLayoutVars>
      </dgm:prSet>
      <dgm:spPr/>
      <dgm:t>
        <a:bodyPr/>
        <a:lstStyle/>
        <a:p>
          <a:endParaRPr lang="zh-TW" altLang="en-US"/>
        </a:p>
      </dgm:t>
    </dgm:pt>
    <dgm:pt modelId="{981274A0-75A9-44C5-8352-1D40EE1D94A3}" type="pres">
      <dgm:prSet presAssocID="{0C9CF7A0-0081-49B2-9CE7-D1CCA52649CC}" presName="rootComposite" presStyleCnt="0"/>
      <dgm:spPr/>
      <dgm:t>
        <a:bodyPr/>
        <a:lstStyle/>
        <a:p>
          <a:endParaRPr lang="zh-TW" altLang="en-US"/>
        </a:p>
      </dgm:t>
    </dgm:pt>
    <dgm:pt modelId="{F7483ED4-7BF9-4610-9E54-5B78B251C4B2}" type="pres">
      <dgm:prSet presAssocID="{0C9CF7A0-0081-49B2-9CE7-D1CCA52649CC}" presName="rootText" presStyleLbl="node3" presStyleIdx="10" presStyleCnt="1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1B4609EF-03FE-456F-BDE3-D5E5C70070B8}" type="pres">
      <dgm:prSet presAssocID="{0C9CF7A0-0081-49B2-9CE7-D1CCA52649CC}" presName="rootConnector" presStyleLbl="node3" presStyleIdx="10" presStyleCnt="12"/>
      <dgm:spPr/>
      <dgm:t>
        <a:bodyPr/>
        <a:lstStyle/>
        <a:p>
          <a:endParaRPr lang="zh-TW" altLang="en-US"/>
        </a:p>
      </dgm:t>
    </dgm:pt>
    <dgm:pt modelId="{DE5EF8A5-111D-4BD8-A0C5-6E23D2BBD329}" type="pres">
      <dgm:prSet presAssocID="{0C9CF7A0-0081-49B2-9CE7-D1CCA52649CC}" presName="hierChild4" presStyleCnt="0"/>
      <dgm:spPr/>
      <dgm:t>
        <a:bodyPr/>
        <a:lstStyle/>
        <a:p>
          <a:endParaRPr lang="zh-TW" altLang="en-US"/>
        </a:p>
      </dgm:t>
    </dgm:pt>
    <dgm:pt modelId="{6614C0EC-0721-4817-B553-638365A1FD61}" type="pres">
      <dgm:prSet presAssocID="{0C9CF7A0-0081-49B2-9CE7-D1CCA52649CC}" presName="hierChild5" presStyleCnt="0"/>
      <dgm:spPr/>
      <dgm:t>
        <a:bodyPr/>
        <a:lstStyle/>
        <a:p>
          <a:endParaRPr lang="zh-TW" altLang="en-US"/>
        </a:p>
      </dgm:t>
    </dgm:pt>
    <dgm:pt modelId="{849475F7-EFC8-4628-84EA-F0AA862AAC61}" type="pres">
      <dgm:prSet presAssocID="{DD2D4F19-4368-496F-8C00-408CD7CB2F43}" presName="Name64" presStyleLbl="parChTrans1D3" presStyleIdx="11" presStyleCnt="12"/>
      <dgm:spPr/>
      <dgm:t>
        <a:bodyPr/>
        <a:lstStyle/>
        <a:p>
          <a:endParaRPr lang="zh-TW" altLang="en-US"/>
        </a:p>
      </dgm:t>
    </dgm:pt>
    <dgm:pt modelId="{E5D4E3D3-5FEC-4047-9E95-5B71227499ED}" type="pres">
      <dgm:prSet presAssocID="{3F5983F5-A766-4D04-AC5F-0ECB53263D64}" presName="hierRoot2" presStyleCnt="0">
        <dgm:presLayoutVars>
          <dgm:hierBranch val="init"/>
        </dgm:presLayoutVars>
      </dgm:prSet>
      <dgm:spPr/>
      <dgm:t>
        <a:bodyPr/>
        <a:lstStyle/>
        <a:p>
          <a:endParaRPr lang="zh-TW" altLang="en-US"/>
        </a:p>
      </dgm:t>
    </dgm:pt>
    <dgm:pt modelId="{6F8F91BD-4110-4B5D-BE14-1BFD4E6C647A}" type="pres">
      <dgm:prSet presAssocID="{3F5983F5-A766-4D04-AC5F-0ECB53263D64}" presName="rootComposite" presStyleCnt="0"/>
      <dgm:spPr/>
      <dgm:t>
        <a:bodyPr/>
        <a:lstStyle/>
        <a:p>
          <a:endParaRPr lang="zh-TW" altLang="en-US"/>
        </a:p>
      </dgm:t>
    </dgm:pt>
    <dgm:pt modelId="{45E3A2D4-D239-4629-B6A9-53E21A5E8AF4}" type="pres">
      <dgm:prSet presAssocID="{3F5983F5-A766-4D04-AC5F-0ECB53263D64}" presName="rootText" presStyleLbl="node3" presStyleIdx="11" presStyleCnt="1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ABA451F-444C-47DD-81E5-1A8E37413922}" type="pres">
      <dgm:prSet presAssocID="{3F5983F5-A766-4D04-AC5F-0ECB53263D64}" presName="rootConnector" presStyleLbl="node3" presStyleIdx="11" presStyleCnt="12"/>
      <dgm:spPr/>
      <dgm:t>
        <a:bodyPr/>
        <a:lstStyle/>
        <a:p>
          <a:endParaRPr lang="zh-TW" altLang="en-US"/>
        </a:p>
      </dgm:t>
    </dgm:pt>
    <dgm:pt modelId="{4619FF2D-A4DD-4A68-8112-30CA5419137A}" type="pres">
      <dgm:prSet presAssocID="{3F5983F5-A766-4D04-AC5F-0ECB53263D64}" presName="hierChild4" presStyleCnt="0"/>
      <dgm:spPr/>
      <dgm:t>
        <a:bodyPr/>
        <a:lstStyle/>
        <a:p>
          <a:endParaRPr lang="zh-TW" altLang="en-US"/>
        </a:p>
      </dgm:t>
    </dgm:pt>
    <dgm:pt modelId="{220C552F-F142-43C4-A321-0598B06ECA6D}" type="pres">
      <dgm:prSet presAssocID="{3F5983F5-A766-4D04-AC5F-0ECB53263D64}" presName="hierChild5" presStyleCnt="0"/>
      <dgm:spPr/>
      <dgm:t>
        <a:bodyPr/>
        <a:lstStyle/>
        <a:p>
          <a:endParaRPr lang="zh-TW" altLang="en-US"/>
        </a:p>
      </dgm:t>
    </dgm:pt>
    <dgm:pt modelId="{391AC71B-955F-48D2-8782-3EEE882E3B9F}" type="pres">
      <dgm:prSet presAssocID="{B515D01A-EABB-44D6-819E-30AB95422294}" presName="hierChild5" presStyleCnt="0"/>
      <dgm:spPr/>
      <dgm:t>
        <a:bodyPr/>
        <a:lstStyle/>
        <a:p>
          <a:endParaRPr lang="zh-TW" altLang="en-US"/>
        </a:p>
      </dgm:t>
    </dgm:pt>
    <dgm:pt modelId="{4BD709E3-E6FA-4615-B35A-0EDF9610202B}" type="pres">
      <dgm:prSet presAssocID="{F6EEF957-BB90-4D88-8694-9BBBFC043F54}" presName="hierChild3" presStyleCnt="0"/>
      <dgm:spPr/>
      <dgm:t>
        <a:bodyPr/>
        <a:lstStyle/>
        <a:p>
          <a:endParaRPr lang="zh-TW" altLang="en-US"/>
        </a:p>
      </dgm:t>
    </dgm:pt>
  </dgm:ptLst>
  <dgm:cxnLst>
    <dgm:cxn modelId="{ED711FC1-B0F5-423B-B579-B152BEADBD82}" type="presOf" srcId="{CFE0EC70-5BE1-4A17-BE9D-CF437170932D}" destId="{CEC554EA-1062-46CF-B42A-A24EF5CDD2AD}" srcOrd="0" destOrd="0" presId="urn:microsoft.com/office/officeart/2009/3/layout/HorizontalOrganizationChart"/>
    <dgm:cxn modelId="{19B75286-C9F5-4926-BE24-536EA14E3A4A}" srcId="{B515D01A-EABB-44D6-819E-30AB95422294}" destId="{B30BAD73-A2A6-49F1-82D7-E527B19DF1E7}" srcOrd="0" destOrd="0" parTransId="{9B68F331-A133-4356-B8C4-F98D704FE94B}" sibTransId="{6470BA21-9FA8-4FBB-9A75-20AD25F4778B}"/>
    <dgm:cxn modelId="{FBCFF9DD-137F-4C84-B2F9-7D25B23C3C3D}" type="presOf" srcId="{9B68F331-A133-4356-B8C4-F98D704FE94B}" destId="{5DFD84A9-DE2F-444A-B9AC-0A0D2A46BF78}" srcOrd="0" destOrd="0" presId="urn:microsoft.com/office/officeart/2009/3/layout/HorizontalOrganizationChart"/>
    <dgm:cxn modelId="{C35A8F8A-5F7F-4DBE-81CF-B446D79126FF}" type="presOf" srcId="{F6EEF957-BB90-4D88-8694-9BBBFC043F54}" destId="{AE8B3C87-2D97-4893-BEFC-F0665047E082}" srcOrd="0" destOrd="0" presId="urn:microsoft.com/office/officeart/2009/3/layout/HorizontalOrganizationChart"/>
    <dgm:cxn modelId="{F51688FF-6DB8-46C0-ABCF-6C01BC718316}" type="presOf" srcId="{F6EEF957-BB90-4D88-8694-9BBBFC043F54}" destId="{8DD5AF97-1BFA-4730-8FC5-22CF36BBCF2E}" srcOrd="1" destOrd="0" presId="urn:microsoft.com/office/officeart/2009/3/layout/HorizontalOrganizationChart"/>
    <dgm:cxn modelId="{6D18D715-1F33-46D1-A9E8-BBD2DEF36D10}" type="presOf" srcId="{DC9CF3E6-EF31-44BD-A278-5688B60A23A9}" destId="{EAAD82CF-D7C1-4ECE-BEE1-65F87FDFEB0C}" srcOrd="0" destOrd="0" presId="urn:microsoft.com/office/officeart/2009/3/layout/HorizontalOrganizationChart"/>
    <dgm:cxn modelId="{8A37D82E-8E58-45FE-AF80-78F46D9E0785}" type="presOf" srcId="{B30BAD73-A2A6-49F1-82D7-E527B19DF1E7}" destId="{B89AAAFB-0DFE-4C63-BC9B-6BDCAF8D670D}" srcOrd="1" destOrd="0" presId="urn:microsoft.com/office/officeart/2009/3/layout/HorizontalOrganizationChart"/>
    <dgm:cxn modelId="{D30C791F-2B83-45F4-964F-E80084D82AE8}" type="presOf" srcId="{6DD23086-47F0-48F9-9A67-8D69C84808B8}" destId="{5CE7346A-9C35-4906-94F7-FD9992ED1F73}" srcOrd="0" destOrd="0" presId="urn:microsoft.com/office/officeart/2009/3/layout/HorizontalOrganizationChart"/>
    <dgm:cxn modelId="{BC87D68A-17ED-4DC2-8759-4BD6390F5905}" srcId="{4E1CFC65-4D6C-4905-959A-DCB2DCBD62C4}" destId="{F6EEF957-BB90-4D88-8694-9BBBFC043F54}" srcOrd="0" destOrd="0" parTransId="{958B1876-F1B1-441D-8B40-A51371547541}" sibTransId="{C007626B-8B6C-43EF-A4F8-BD79BD1BE3E7}"/>
    <dgm:cxn modelId="{7971B45C-2880-4709-8400-042A4B649845}" type="presOf" srcId="{DD2D4F19-4368-496F-8C00-408CD7CB2F43}" destId="{849475F7-EFC8-4628-84EA-F0AA862AAC61}" srcOrd="0" destOrd="0" presId="urn:microsoft.com/office/officeart/2009/3/layout/HorizontalOrganizationChart"/>
    <dgm:cxn modelId="{09A95B4C-2EFC-41B8-AD09-4C9EF2B917D9}" type="presOf" srcId="{5138B303-ED20-4082-80AC-8B6391C07CA2}" destId="{CDC15705-9313-4ADA-BC4F-CCFEB6A5D0AE}" srcOrd="0" destOrd="0" presId="urn:microsoft.com/office/officeart/2009/3/layout/HorizontalOrganizationChart"/>
    <dgm:cxn modelId="{4D8A6472-B5BD-41FF-A5DB-94FE1D669692}" srcId="{73450FE2-3B7B-4B96-8DB3-CF712640B11F}" destId="{88911BBD-1044-4068-A953-C8F6ED7280D9}" srcOrd="1" destOrd="0" parTransId="{C18E303D-CBB8-4892-B06B-985C42296DA1}" sibTransId="{4D966914-8B80-4E9B-9C33-489F92733C0D}"/>
    <dgm:cxn modelId="{AF0AAEE6-0B92-4C10-B566-5856FA7E1D95}" type="presOf" srcId="{88911BBD-1044-4068-A953-C8F6ED7280D9}" destId="{087FBB27-8CA6-490C-BF7B-E8713176CE9E}" srcOrd="0" destOrd="0" presId="urn:microsoft.com/office/officeart/2009/3/layout/HorizontalOrganizationChart"/>
    <dgm:cxn modelId="{438B1AE6-463D-4AC0-84B9-F2B737399784}" type="presOf" srcId="{1E4ADAFE-688B-45D5-8523-1A9C773DFDC2}" destId="{F43DEE85-08D9-4664-A763-2121DD26C64C}" srcOrd="0" destOrd="0" presId="urn:microsoft.com/office/officeart/2009/3/layout/HorizontalOrganizationChart"/>
    <dgm:cxn modelId="{046CB6F0-E8BE-4FFE-8F7F-111AD0BCD212}" srcId="{B226FE14-1EE6-4789-A595-4A7F7C20922B}" destId="{B3773E0F-7E3C-4BAC-A333-61930B35597C}" srcOrd="0" destOrd="0" parTransId="{17130906-74F4-4E1A-8E76-13F5D9AD64D4}" sibTransId="{09C6CF15-7C07-4327-A5D2-A4510F0D977F}"/>
    <dgm:cxn modelId="{020E42E7-FE05-44CD-9AF0-4F0A099E1EF6}" type="presOf" srcId="{BAF37D9A-62F8-4787-BC9D-8FDCC4AF384E}" destId="{697C9CE1-0CAD-4984-ACF3-9E15B03A83C5}" srcOrd="0" destOrd="0" presId="urn:microsoft.com/office/officeart/2009/3/layout/HorizontalOrganizationChart"/>
    <dgm:cxn modelId="{0E3BE96A-04E4-4F08-858D-C0D078470748}" type="presOf" srcId="{7C70B191-8D67-40FF-A0FB-5969E8D5E949}" destId="{680E3BF7-A4EC-49D7-8DFC-94BE6EF465ED}" srcOrd="0" destOrd="0" presId="urn:microsoft.com/office/officeart/2009/3/layout/HorizontalOrganizationChart"/>
    <dgm:cxn modelId="{49C9620E-9952-45B8-B577-4A96C51D7DE7}" srcId="{B515D01A-EABB-44D6-819E-30AB95422294}" destId="{3F5983F5-A766-4D04-AC5F-0ECB53263D64}" srcOrd="2" destOrd="0" parTransId="{DD2D4F19-4368-496F-8C00-408CD7CB2F43}" sibTransId="{25DF5F9F-983C-4D33-8E3F-C64309F30780}"/>
    <dgm:cxn modelId="{C3A6A7EE-3CDE-418E-98F6-072487838B29}" type="presOf" srcId="{D52B1B49-EA4D-4468-83A6-1FDD45311823}" destId="{EF3C6C0B-2779-4AAD-8475-09C0BB1501BD}" srcOrd="1" destOrd="0" presId="urn:microsoft.com/office/officeart/2009/3/layout/HorizontalOrganizationChart"/>
    <dgm:cxn modelId="{65901D04-CB1B-497C-A155-849B5E6556E0}" type="presOf" srcId="{D52B1B49-EA4D-4468-83A6-1FDD45311823}" destId="{FDC0B658-43B4-410D-89B7-D2AC5F80DC07}" srcOrd="0" destOrd="0" presId="urn:microsoft.com/office/officeart/2009/3/layout/HorizontalOrganizationChart"/>
    <dgm:cxn modelId="{4F996F91-718C-4726-B6FA-8009622DC70C}" type="presOf" srcId="{C18E303D-CBB8-4892-B06B-985C42296DA1}" destId="{DF0561FE-123F-4F1B-AD88-18976CB1ECD5}" srcOrd="0" destOrd="0" presId="urn:microsoft.com/office/officeart/2009/3/layout/HorizontalOrganizationChart"/>
    <dgm:cxn modelId="{3BC2C35D-30BA-4A99-82CE-309914E5ED51}" type="presOf" srcId="{136FE4D0-6BA6-499D-B219-D97B5822ACB8}" destId="{179E032B-9A7E-4C66-96BE-F1665F99BD9D}" srcOrd="1" destOrd="0" presId="urn:microsoft.com/office/officeart/2009/3/layout/HorizontalOrganizationChart"/>
    <dgm:cxn modelId="{4ABC147C-832F-44DB-B884-C91E5921624D}" srcId="{B226FE14-1EE6-4789-A595-4A7F7C20922B}" destId="{7C70B191-8D67-40FF-A0FB-5969E8D5E949}" srcOrd="1" destOrd="0" parTransId="{1B06B177-AB91-40FE-AA9C-79B50A37F9FF}" sibTransId="{F7AD4D78-8A26-4422-BE65-084F3FAAF120}"/>
    <dgm:cxn modelId="{7DFE340E-2EC4-45CF-B6AA-3AD7E2BF8FF6}" srcId="{CFE0EC70-5BE1-4A17-BE9D-CF437170932D}" destId="{136FE4D0-6BA6-499D-B219-D97B5822ACB8}" srcOrd="1" destOrd="0" parTransId="{51683E34-D0A7-4D10-A613-E1F164AED114}" sibTransId="{39666A85-1425-48B1-B198-9E953F49F67E}"/>
    <dgm:cxn modelId="{84F2692B-12B8-4552-A2E2-DF6BA2408814}" type="presOf" srcId="{0C9CF7A0-0081-49B2-9CE7-D1CCA52649CC}" destId="{1B4609EF-03FE-456F-BDE3-D5E5C70070B8}" srcOrd="1" destOrd="0" presId="urn:microsoft.com/office/officeart/2009/3/layout/HorizontalOrganizationChart"/>
    <dgm:cxn modelId="{287DC6EA-A47A-455E-B7E9-16CDB6357779}" type="presOf" srcId="{B226FE14-1EE6-4789-A595-4A7F7C20922B}" destId="{8B28AA89-3806-4C91-996F-36CD37FDC34B}" srcOrd="0" destOrd="0" presId="urn:microsoft.com/office/officeart/2009/3/layout/HorizontalOrganizationChart"/>
    <dgm:cxn modelId="{4FD50348-BD55-405F-BA90-CEBBC666F6DA}" type="presOf" srcId="{4E1CFC65-4D6C-4905-959A-DCB2DCBD62C4}" destId="{39C75AF1-261A-4F58-80F1-63202E80504A}" srcOrd="0" destOrd="0" presId="urn:microsoft.com/office/officeart/2009/3/layout/HorizontalOrganizationChart"/>
    <dgm:cxn modelId="{21452007-CC8C-4108-B58B-331E124CC9C8}" type="presOf" srcId="{17130906-74F4-4E1A-8E76-13F5D9AD64D4}" destId="{0A2A011D-B35C-4187-AEEE-CF937B6D160A}" srcOrd="0" destOrd="0" presId="urn:microsoft.com/office/officeart/2009/3/layout/HorizontalOrganizationChart"/>
    <dgm:cxn modelId="{21F979F6-7C91-471D-8DA8-E3AB14F4D126}" srcId="{49E3D192-B46A-4E82-B5C0-D2E1719F4978}" destId="{29FD852B-9E27-4F2F-B5E7-D256CA1FCB3E}" srcOrd="0" destOrd="0" parTransId="{3C081E03-A2B6-4AFD-875C-79DE4FDEA422}" sibTransId="{3487E548-155A-4F3F-9103-C532D280C018}"/>
    <dgm:cxn modelId="{ED39DD0E-8F07-4ADC-865B-990E091D95E7}" type="presOf" srcId="{49E3D192-B46A-4E82-B5C0-D2E1719F4978}" destId="{6D478006-BDF4-4246-8163-9D7C3D30878A}" srcOrd="0" destOrd="0" presId="urn:microsoft.com/office/officeart/2009/3/layout/HorizontalOrganizationChart"/>
    <dgm:cxn modelId="{044B5DF2-173A-4D86-A114-7C638E054C93}" type="presOf" srcId="{29FD852B-9E27-4F2F-B5E7-D256CA1FCB3E}" destId="{F21BE6A4-F1B4-4E46-BBA4-5A552C67784E}" srcOrd="0" destOrd="0" presId="urn:microsoft.com/office/officeart/2009/3/layout/HorizontalOrganizationChart"/>
    <dgm:cxn modelId="{F88E0FC7-F6EC-4ADA-86CE-8C8E9C325F88}" srcId="{F6EEF957-BB90-4D88-8694-9BBBFC043F54}" destId="{73450FE2-3B7B-4B96-8DB3-CF712640B11F}" srcOrd="0" destOrd="0" parTransId="{5138B303-ED20-4082-80AC-8B6391C07CA2}" sibTransId="{551FDAFC-641B-4B1A-88EE-062A62B3C2C3}"/>
    <dgm:cxn modelId="{AC62B7C9-E3B0-4FE0-A4D3-453A4B8C29B4}" srcId="{F6EEF957-BB90-4D88-8694-9BBBFC043F54}" destId="{CFE0EC70-5BE1-4A17-BE9D-CF437170932D}" srcOrd="3" destOrd="0" parTransId="{DC9CF3E6-EF31-44BD-A278-5688B60A23A9}" sibTransId="{38A0E8AA-E956-4011-9E45-6E992E2A6ED0}"/>
    <dgm:cxn modelId="{EB565A80-ED59-434C-A29A-69366D6A85BD}" type="presOf" srcId="{E8A79887-2A29-48F5-BA7D-681EEE1C6A3B}" destId="{23EBE78E-8F26-4747-B858-7E8F93C6B212}" srcOrd="1" destOrd="0" presId="urn:microsoft.com/office/officeart/2009/3/layout/HorizontalOrganizationChart"/>
    <dgm:cxn modelId="{B3D494BE-9C1B-472B-82AD-26D60C0CC13B}" type="presOf" srcId="{88E5C74D-1A81-43FE-985D-80EE3EBCE8B3}" destId="{9F2A5D20-799F-4FB8-94A3-0C2F71627D91}" srcOrd="1" destOrd="0" presId="urn:microsoft.com/office/officeart/2009/3/layout/HorizontalOrganizationChart"/>
    <dgm:cxn modelId="{74ED9587-87CE-4EA1-BBD8-BE1373275352}" type="presOf" srcId="{3F5983F5-A766-4D04-AC5F-0ECB53263D64}" destId="{45E3A2D4-D239-4629-B6A9-53E21A5E8AF4}" srcOrd="0" destOrd="0" presId="urn:microsoft.com/office/officeart/2009/3/layout/HorizontalOrganizationChart"/>
    <dgm:cxn modelId="{0EDEBAD7-9C3F-4B8B-BD2C-CD53FF09C516}" type="presOf" srcId="{29FD852B-9E27-4F2F-B5E7-D256CA1FCB3E}" destId="{3DDBB269-5C53-4381-B0EE-51D8E0CDB356}" srcOrd="1" destOrd="0" presId="urn:microsoft.com/office/officeart/2009/3/layout/HorizontalOrganizationChart"/>
    <dgm:cxn modelId="{172CD17C-F9F2-45AE-8EF9-FCD04DE098AB}" type="presOf" srcId="{B515D01A-EABB-44D6-819E-30AB95422294}" destId="{2989F8C6-7EF0-4B56-ABF7-77458664286B}" srcOrd="1" destOrd="0" presId="urn:microsoft.com/office/officeart/2009/3/layout/HorizontalOrganizationChart"/>
    <dgm:cxn modelId="{80F67157-6BE7-439B-8035-6F2A7187E8CB}" type="presOf" srcId="{84D40933-C1F1-4F4F-9C64-CFC180DD19B2}" destId="{FA76914E-2530-4256-A1F4-D2B22AE82237}" srcOrd="0" destOrd="0" presId="urn:microsoft.com/office/officeart/2009/3/layout/HorizontalOrganizationChart"/>
    <dgm:cxn modelId="{3F3BF399-AB66-4B83-B5E1-EDA024D0D9CA}" type="presOf" srcId="{3F5983F5-A766-4D04-AC5F-0ECB53263D64}" destId="{EABA451F-444C-47DD-81E5-1A8E37413922}" srcOrd="1" destOrd="0" presId="urn:microsoft.com/office/officeart/2009/3/layout/HorizontalOrganizationChart"/>
    <dgm:cxn modelId="{D8FEEBA2-1671-4E49-A494-35F569EE2119}" srcId="{F6EEF957-BB90-4D88-8694-9BBBFC043F54}" destId="{49E3D192-B46A-4E82-B5C0-D2E1719F4978}" srcOrd="1" destOrd="0" parTransId="{1E4ADAFE-688B-45D5-8523-1A9C773DFDC2}" sibTransId="{C490C9B9-301A-45D7-AA0E-8332705FDC4F}"/>
    <dgm:cxn modelId="{D4D4C973-372D-4046-A94C-075410416E9A}" type="presOf" srcId="{49E3D192-B46A-4E82-B5C0-D2E1719F4978}" destId="{88C0BBEB-F157-4274-A709-27B37D6B9F66}" srcOrd="1" destOrd="0" presId="urn:microsoft.com/office/officeart/2009/3/layout/HorizontalOrganizationChart"/>
    <dgm:cxn modelId="{FD38BB6A-7914-4305-B122-7ACDC67F41D7}" type="presOf" srcId="{B3773E0F-7E3C-4BAC-A333-61930B35597C}" destId="{625306F2-05FD-4E00-8B60-A860ACF9FA71}" srcOrd="1" destOrd="0" presId="urn:microsoft.com/office/officeart/2009/3/layout/HorizontalOrganizationChart"/>
    <dgm:cxn modelId="{99840A51-AD34-4A7F-8D53-9728B7656046}" type="presOf" srcId="{7C70B191-8D67-40FF-A0FB-5969E8D5E949}" destId="{CE6F69A9-4F81-4309-84E9-9CDDACC6C378}" srcOrd="1" destOrd="0" presId="urn:microsoft.com/office/officeart/2009/3/layout/HorizontalOrganizationChart"/>
    <dgm:cxn modelId="{766E1DE8-99C1-46EC-9EFC-0A126941DACD}" type="presOf" srcId="{A9ACF82E-1AB5-4521-9690-144054585C55}" destId="{585E147A-1BC9-4548-811E-9E5DE19C5C93}" srcOrd="0" destOrd="0" presId="urn:microsoft.com/office/officeart/2009/3/layout/HorizontalOrganizationChart"/>
    <dgm:cxn modelId="{8759B31F-5CCB-49E2-BC8D-B89796A4199E}" type="presOf" srcId="{A416CBC8-3A24-4352-A104-F0A6024B599F}" destId="{79139A10-83CF-4DB7-99E6-7CB73A18E729}" srcOrd="1" destOrd="0" presId="urn:microsoft.com/office/officeart/2009/3/layout/HorizontalOrganizationChart"/>
    <dgm:cxn modelId="{BE084752-2D41-4065-A5E2-CB128A720AD1}" srcId="{F6EEF957-BB90-4D88-8694-9BBBFC043F54}" destId="{B226FE14-1EE6-4789-A595-4A7F7C20922B}" srcOrd="2" destOrd="0" parTransId="{BAF37D9A-62F8-4787-BC9D-8FDCC4AF384E}" sibTransId="{7BD730F7-225B-49B4-A78F-C2A9648B9788}"/>
    <dgm:cxn modelId="{1370438C-3BF0-4A74-B284-AE25D0D28CFD}" type="presOf" srcId="{B30BAD73-A2A6-49F1-82D7-E527B19DF1E7}" destId="{BFEA4421-0E68-4C7E-84D6-05847F368744}" srcOrd="0" destOrd="0" presId="urn:microsoft.com/office/officeart/2009/3/layout/HorizontalOrganizationChart"/>
    <dgm:cxn modelId="{CF4AA8DE-6486-4DEF-920B-2A40E494CF47}" srcId="{F6EEF957-BB90-4D88-8694-9BBBFC043F54}" destId="{B515D01A-EABB-44D6-819E-30AB95422294}" srcOrd="4" destOrd="0" parTransId="{09E0BD5B-5A02-46D3-BDDF-58836B3EC816}" sibTransId="{87EDE0CF-FF50-4B8C-8F7F-7294DDA5601F}"/>
    <dgm:cxn modelId="{EEA017EE-D987-4C03-8976-4222E9695EBA}" type="presOf" srcId="{5F0801A0-0425-465F-B413-EF861FBAACAA}" destId="{59ECD79F-5A2C-440A-BE88-17676322759A}" srcOrd="0" destOrd="0" presId="urn:microsoft.com/office/officeart/2009/3/layout/HorizontalOrganizationChart"/>
    <dgm:cxn modelId="{88BEBC10-4C46-48A8-9BA1-47AFA9EEADFE}" type="presOf" srcId="{1CE643CC-F143-4BFD-B8D9-442936838A27}" destId="{A022AC7B-99D1-4740-B0B4-1286635CB384}" srcOrd="0" destOrd="0" presId="urn:microsoft.com/office/officeart/2009/3/layout/HorizontalOrganizationChart"/>
    <dgm:cxn modelId="{C6D8C847-41A7-41BD-8501-41A5896E9143}" srcId="{B515D01A-EABB-44D6-819E-30AB95422294}" destId="{0C9CF7A0-0081-49B2-9CE7-D1CCA52649CC}" srcOrd="1" destOrd="0" parTransId="{5F0801A0-0425-465F-B413-EF861FBAACAA}" sibTransId="{2087E5E7-1411-4030-ADEB-753FD7425C1A}"/>
    <dgm:cxn modelId="{D35776D6-BE2A-4F3F-8874-17419E8892EB}" type="presOf" srcId="{B515D01A-EABB-44D6-819E-30AB95422294}" destId="{DDE9CAF9-74B1-4D43-9D2B-0C1D62BD8B61}" srcOrd="0" destOrd="0" presId="urn:microsoft.com/office/officeart/2009/3/layout/HorizontalOrganizationChart"/>
    <dgm:cxn modelId="{8B5BB757-3793-423B-BA92-6C60B01B96B5}" type="presOf" srcId="{E8A79887-2A29-48F5-BA7D-681EEE1C6A3B}" destId="{9214D00C-D02F-49EB-B131-99429E81C3B2}" srcOrd="0" destOrd="0" presId="urn:microsoft.com/office/officeart/2009/3/layout/HorizontalOrganizationChart"/>
    <dgm:cxn modelId="{F645B11D-BB79-4A2B-A6F5-75D5D73CDAC1}" srcId="{B226FE14-1EE6-4789-A595-4A7F7C20922B}" destId="{E8A79887-2A29-48F5-BA7D-681EEE1C6A3B}" srcOrd="2" destOrd="0" parTransId="{6DD23086-47F0-48F9-9A67-8D69C84808B8}" sibTransId="{AF0D1C95-2A5D-4DD1-94BB-1903E960CB46}"/>
    <dgm:cxn modelId="{6896158C-1C27-49E1-97A4-13C151C5C5EA}" type="presOf" srcId="{B3773E0F-7E3C-4BAC-A333-61930B35597C}" destId="{E169884F-335F-415E-9A78-A87A5E958818}" srcOrd="0" destOrd="0" presId="urn:microsoft.com/office/officeart/2009/3/layout/HorizontalOrganizationChart"/>
    <dgm:cxn modelId="{CC633A9E-A5C1-4243-A961-90C8D5F1675B}" type="presOf" srcId="{136FE4D0-6BA6-499D-B219-D97B5822ACB8}" destId="{C12EA3F8-57AD-4974-BF86-F312AA361A27}" srcOrd="0" destOrd="0" presId="urn:microsoft.com/office/officeart/2009/3/layout/HorizontalOrganizationChart"/>
    <dgm:cxn modelId="{75040E87-416C-4B5A-B33C-B22A67A3A5A0}" type="presOf" srcId="{09E0BD5B-5A02-46D3-BDDF-58836B3EC816}" destId="{425702B7-E8E1-4BB6-A26C-4AD46F116F63}" srcOrd="0" destOrd="0" presId="urn:microsoft.com/office/officeart/2009/3/layout/HorizontalOrganizationChart"/>
    <dgm:cxn modelId="{2E193722-42C1-4533-B168-71D7C1B6DAB3}" type="presOf" srcId="{73450FE2-3B7B-4B96-8DB3-CF712640B11F}" destId="{C0375CBA-FC66-4299-B597-1EDADAD1604F}" srcOrd="0" destOrd="0" presId="urn:microsoft.com/office/officeart/2009/3/layout/HorizontalOrganizationChart"/>
    <dgm:cxn modelId="{9C997CF7-5E66-4B26-8DB3-C880672F0344}" type="presOf" srcId="{1B06B177-AB91-40FE-AA9C-79B50A37F9FF}" destId="{717CF3B9-F0D5-4098-AEE4-6508CAA74F91}" srcOrd="0" destOrd="0" presId="urn:microsoft.com/office/officeart/2009/3/layout/HorizontalOrganizationChart"/>
    <dgm:cxn modelId="{E03949D2-589F-4875-BCD0-3786B1FE5728}" type="presOf" srcId="{51683E34-D0A7-4D10-A613-E1F164AED114}" destId="{60669EA0-BAE0-4434-8F8C-4A75B0FDB8AB}" srcOrd="0" destOrd="0" presId="urn:microsoft.com/office/officeart/2009/3/layout/HorizontalOrganizationChart"/>
    <dgm:cxn modelId="{7443FB10-EE4B-4680-98D5-B837EF3B2C3F}" type="presOf" srcId="{CFE0EC70-5BE1-4A17-BE9D-CF437170932D}" destId="{74F2CE9C-D237-49F7-BBAA-346309451B1E}" srcOrd="1" destOrd="0" presId="urn:microsoft.com/office/officeart/2009/3/layout/HorizontalOrganizationChart"/>
    <dgm:cxn modelId="{2A540250-31F7-42B5-81B3-DB047C698869}" type="presOf" srcId="{A416CBC8-3A24-4352-A104-F0A6024B599F}" destId="{A7BDAEF9-00C2-4C70-931B-D574ADF799F5}" srcOrd="0" destOrd="0" presId="urn:microsoft.com/office/officeart/2009/3/layout/HorizontalOrganizationChart"/>
    <dgm:cxn modelId="{B7E45F1F-5B50-4EC5-B6AB-DBF5DDE13A1B}" srcId="{49E3D192-B46A-4E82-B5C0-D2E1719F4978}" destId="{A416CBC8-3A24-4352-A104-F0A6024B599F}" srcOrd="1" destOrd="0" parTransId="{84D40933-C1F1-4F4F-9C64-CFC180DD19B2}" sibTransId="{35A6B99E-1C64-4E55-8B63-80C0AD765DFE}"/>
    <dgm:cxn modelId="{87CEA3AF-C054-4AF0-8D17-2FD0F4AA65A6}" type="presOf" srcId="{88911BBD-1044-4068-A953-C8F6ED7280D9}" destId="{2A9E5400-7FF8-4719-8369-A1F0783BB226}" srcOrd="1" destOrd="0" presId="urn:microsoft.com/office/officeart/2009/3/layout/HorizontalOrganizationChart"/>
    <dgm:cxn modelId="{ADB69AEC-D455-43CF-8296-498B88627E86}" srcId="{73450FE2-3B7B-4B96-8DB3-CF712640B11F}" destId="{D52B1B49-EA4D-4468-83A6-1FDD45311823}" srcOrd="0" destOrd="0" parTransId="{1CE643CC-F143-4BFD-B8D9-442936838A27}" sibTransId="{030D30C2-2589-4B40-AAE4-B742AA50F3A3}"/>
    <dgm:cxn modelId="{B0E18A19-8C06-497F-9F66-7189D4C9C4A0}" srcId="{CFE0EC70-5BE1-4A17-BE9D-CF437170932D}" destId="{88E5C74D-1A81-43FE-985D-80EE3EBCE8B3}" srcOrd="0" destOrd="0" parTransId="{A9ACF82E-1AB5-4521-9690-144054585C55}" sibTransId="{603061B0-6AE9-4EA9-B6E4-C8CF3E6BFBAA}"/>
    <dgm:cxn modelId="{1D6AB206-1BE3-40BE-9542-34176499B22A}" type="presOf" srcId="{73450FE2-3B7B-4B96-8DB3-CF712640B11F}" destId="{DFDF3325-4CB2-4A6C-9B4E-9AFD5E140CE9}" srcOrd="1" destOrd="0" presId="urn:microsoft.com/office/officeart/2009/3/layout/HorizontalOrganizationChart"/>
    <dgm:cxn modelId="{7B35FB8D-18EF-4272-9E00-8F001EC593A5}" type="presOf" srcId="{3C081E03-A2B6-4AFD-875C-79DE4FDEA422}" destId="{7348F03F-8557-42C5-B7C9-2772D7EB0AFB}" srcOrd="0" destOrd="0" presId="urn:microsoft.com/office/officeart/2009/3/layout/HorizontalOrganizationChart"/>
    <dgm:cxn modelId="{B9EB530D-9D07-43E3-AAEB-D656649EB6BF}" type="presOf" srcId="{88E5C74D-1A81-43FE-985D-80EE3EBCE8B3}" destId="{7F9EDE59-6A50-4C4A-A60F-D786A751A5B4}" srcOrd="0" destOrd="0" presId="urn:microsoft.com/office/officeart/2009/3/layout/HorizontalOrganizationChart"/>
    <dgm:cxn modelId="{53E14DFA-FCFF-4B7D-91B9-C70C92CBB3D1}" type="presOf" srcId="{B226FE14-1EE6-4789-A595-4A7F7C20922B}" destId="{ED0D2F3F-A05B-4DC6-B767-1D5634318CCD}" srcOrd="1" destOrd="0" presId="urn:microsoft.com/office/officeart/2009/3/layout/HorizontalOrganizationChart"/>
    <dgm:cxn modelId="{B2284C76-15D0-45BD-B9FF-4AE4E23E75CD}" type="presOf" srcId="{0C9CF7A0-0081-49B2-9CE7-D1CCA52649CC}" destId="{F7483ED4-7BF9-4610-9E54-5B78B251C4B2}" srcOrd="0" destOrd="0" presId="urn:microsoft.com/office/officeart/2009/3/layout/HorizontalOrganizationChart"/>
    <dgm:cxn modelId="{4DE94F37-0EBF-4261-A742-AF62A0629947}" type="presParOf" srcId="{39C75AF1-261A-4F58-80F1-63202E80504A}" destId="{ED4131AA-AB99-43E8-96ED-4C44453925EE}" srcOrd="0" destOrd="0" presId="urn:microsoft.com/office/officeart/2009/3/layout/HorizontalOrganizationChart"/>
    <dgm:cxn modelId="{F44B0ACE-7A15-4844-B68C-D59FD0EDA415}" type="presParOf" srcId="{ED4131AA-AB99-43E8-96ED-4C44453925EE}" destId="{30BB5C22-7677-44EC-8FD9-F30CB6DAB644}" srcOrd="0" destOrd="0" presId="urn:microsoft.com/office/officeart/2009/3/layout/HorizontalOrganizationChart"/>
    <dgm:cxn modelId="{49E52F1A-CF68-40DB-BD60-E23F071B92FE}" type="presParOf" srcId="{30BB5C22-7677-44EC-8FD9-F30CB6DAB644}" destId="{AE8B3C87-2D97-4893-BEFC-F0665047E082}" srcOrd="0" destOrd="0" presId="urn:microsoft.com/office/officeart/2009/3/layout/HorizontalOrganizationChart"/>
    <dgm:cxn modelId="{EFF0FD74-F12D-40E7-82C8-719AC7905F24}" type="presParOf" srcId="{30BB5C22-7677-44EC-8FD9-F30CB6DAB644}" destId="{8DD5AF97-1BFA-4730-8FC5-22CF36BBCF2E}" srcOrd="1" destOrd="0" presId="urn:microsoft.com/office/officeart/2009/3/layout/HorizontalOrganizationChart"/>
    <dgm:cxn modelId="{B2E2FF2F-E2EC-48F9-826B-1DCC1C0086A0}" type="presParOf" srcId="{ED4131AA-AB99-43E8-96ED-4C44453925EE}" destId="{58C17603-7480-4A0C-965A-D4061BBD3F7C}" srcOrd="1" destOrd="0" presId="urn:microsoft.com/office/officeart/2009/3/layout/HorizontalOrganizationChart"/>
    <dgm:cxn modelId="{1596DAF3-F5E2-487C-9A35-05884B3B1A1A}" type="presParOf" srcId="{58C17603-7480-4A0C-965A-D4061BBD3F7C}" destId="{CDC15705-9313-4ADA-BC4F-CCFEB6A5D0AE}" srcOrd="0" destOrd="0" presId="urn:microsoft.com/office/officeart/2009/3/layout/HorizontalOrganizationChart"/>
    <dgm:cxn modelId="{0E6714A5-BC94-4DBE-A1E3-A6DD7F8F4F49}" type="presParOf" srcId="{58C17603-7480-4A0C-965A-D4061BBD3F7C}" destId="{E8C4CA9F-2B58-438A-999D-3DDB3011B3D9}" srcOrd="1" destOrd="0" presId="urn:microsoft.com/office/officeart/2009/3/layout/HorizontalOrganizationChart"/>
    <dgm:cxn modelId="{219D1575-6DC1-431F-A483-8BC344D1FDA7}" type="presParOf" srcId="{E8C4CA9F-2B58-438A-999D-3DDB3011B3D9}" destId="{38F4D9B0-16FE-4E1D-8E82-0572B62AA6FC}" srcOrd="0" destOrd="0" presId="urn:microsoft.com/office/officeart/2009/3/layout/HorizontalOrganizationChart"/>
    <dgm:cxn modelId="{85C1CBE7-E3CE-46B3-9139-C6CA247190F0}" type="presParOf" srcId="{38F4D9B0-16FE-4E1D-8E82-0572B62AA6FC}" destId="{C0375CBA-FC66-4299-B597-1EDADAD1604F}" srcOrd="0" destOrd="0" presId="urn:microsoft.com/office/officeart/2009/3/layout/HorizontalOrganizationChart"/>
    <dgm:cxn modelId="{641CFE9D-E5B9-40F2-A960-D5AB917A7912}" type="presParOf" srcId="{38F4D9B0-16FE-4E1D-8E82-0572B62AA6FC}" destId="{DFDF3325-4CB2-4A6C-9B4E-9AFD5E140CE9}" srcOrd="1" destOrd="0" presId="urn:microsoft.com/office/officeart/2009/3/layout/HorizontalOrganizationChart"/>
    <dgm:cxn modelId="{33D7D28D-77A9-4688-8E80-A47B6E732FDB}" type="presParOf" srcId="{E8C4CA9F-2B58-438A-999D-3DDB3011B3D9}" destId="{83834475-0D89-4A63-912D-19A776FD94EA}" srcOrd="1" destOrd="0" presId="urn:microsoft.com/office/officeart/2009/3/layout/HorizontalOrganizationChart"/>
    <dgm:cxn modelId="{486D8656-E15C-4510-9606-FB83502B3400}" type="presParOf" srcId="{83834475-0D89-4A63-912D-19A776FD94EA}" destId="{A022AC7B-99D1-4740-B0B4-1286635CB384}" srcOrd="0" destOrd="0" presId="urn:microsoft.com/office/officeart/2009/3/layout/HorizontalOrganizationChart"/>
    <dgm:cxn modelId="{07872C12-DA94-4FAF-A113-E9860FFA4109}" type="presParOf" srcId="{83834475-0D89-4A63-912D-19A776FD94EA}" destId="{530716DC-1EF1-489B-AC81-1B889C99A2D3}" srcOrd="1" destOrd="0" presId="urn:microsoft.com/office/officeart/2009/3/layout/HorizontalOrganizationChart"/>
    <dgm:cxn modelId="{DE460C03-A209-41A1-B384-77505BE801E9}" type="presParOf" srcId="{530716DC-1EF1-489B-AC81-1B889C99A2D3}" destId="{58F79F6D-D5A5-485F-A140-D0DA9FBB5D31}" srcOrd="0" destOrd="0" presId="urn:microsoft.com/office/officeart/2009/3/layout/HorizontalOrganizationChart"/>
    <dgm:cxn modelId="{68FAF783-2CCA-4F4C-9FB4-5DC49D3557FB}" type="presParOf" srcId="{58F79F6D-D5A5-485F-A140-D0DA9FBB5D31}" destId="{FDC0B658-43B4-410D-89B7-D2AC5F80DC07}" srcOrd="0" destOrd="0" presId="urn:microsoft.com/office/officeart/2009/3/layout/HorizontalOrganizationChart"/>
    <dgm:cxn modelId="{3696C635-13A2-4864-81EF-06AC439F0CF5}" type="presParOf" srcId="{58F79F6D-D5A5-485F-A140-D0DA9FBB5D31}" destId="{EF3C6C0B-2779-4AAD-8475-09C0BB1501BD}" srcOrd="1" destOrd="0" presId="urn:microsoft.com/office/officeart/2009/3/layout/HorizontalOrganizationChart"/>
    <dgm:cxn modelId="{9BAB1596-7DD5-4BAE-901A-C0E10FA14348}" type="presParOf" srcId="{530716DC-1EF1-489B-AC81-1B889C99A2D3}" destId="{F634A872-6B71-453F-8400-3F35DC44D02E}" srcOrd="1" destOrd="0" presId="urn:microsoft.com/office/officeart/2009/3/layout/HorizontalOrganizationChart"/>
    <dgm:cxn modelId="{1CD30D59-EAB7-42AF-85F7-2EFB75AADD73}" type="presParOf" srcId="{530716DC-1EF1-489B-AC81-1B889C99A2D3}" destId="{21BF22D9-5487-441B-968C-ABF1DD776E58}" srcOrd="2" destOrd="0" presId="urn:microsoft.com/office/officeart/2009/3/layout/HorizontalOrganizationChart"/>
    <dgm:cxn modelId="{0C2C10BA-7721-4C70-842F-B2687E1E5F38}" type="presParOf" srcId="{83834475-0D89-4A63-912D-19A776FD94EA}" destId="{DF0561FE-123F-4F1B-AD88-18976CB1ECD5}" srcOrd="2" destOrd="0" presId="urn:microsoft.com/office/officeart/2009/3/layout/HorizontalOrganizationChart"/>
    <dgm:cxn modelId="{F6E7CCA1-5743-4680-8321-8FAC2DDACAA5}" type="presParOf" srcId="{83834475-0D89-4A63-912D-19A776FD94EA}" destId="{086AD580-410D-4AF7-AD46-E2C3CEBBBAC7}" srcOrd="3" destOrd="0" presId="urn:microsoft.com/office/officeart/2009/3/layout/HorizontalOrganizationChart"/>
    <dgm:cxn modelId="{7668952E-5629-43C6-B2AE-DFF78A5F047E}" type="presParOf" srcId="{086AD580-410D-4AF7-AD46-E2C3CEBBBAC7}" destId="{E2D93A23-F453-4727-A976-07B291A67749}" srcOrd="0" destOrd="0" presId="urn:microsoft.com/office/officeart/2009/3/layout/HorizontalOrganizationChart"/>
    <dgm:cxn modelId="{0DDBFF9B-B62B-4936-9D56-48F5F722ED53}" type="presParOf" srcId="{E2D93A23-F453-4727-A976-07B291A67749}" destId="{087FBB27-8CA6-490C-BF7B-E8713176CE9E}" srcOrd="0" destOrd="0" presId="urn:microsoft.com/office/officeart/2009/3/layout/HorizontalOrganizationChart"/>
    <dgm:cxn modelId="{E945C129-1AA0-42BA-89A8-CA80E33DB7F5}" type="presParOf" srcId="{E2D93A23-F453-4727-A976-07B291A67749}" destId="{2A9E5400-7FF8-4719-8369-A1F0783BB226}" srcOrd="1" destOrd="0" presId="urn:microsoft.com/office/officeart/2009/3/layout/HorizontalOrganizationChart"/>
    <dgm:cxn modelId="{724AA57F-CAFE-4B1C-B5D6-0C3999DBCFCB}" type="presParOf" srcId="{086AD580-410D-4AF7-AD46-E2C3CEBBBAC7}" destId="{003081A2-C255-456D-B47A-3B7F52BDD422}" srcOrd="1" destOrd="0" presId="urn:microsoft.com/office/officeart/2009/3/layout/HorizontalOrganizationChart"/>
    <dgm:cxn modelId="{33BB0339-0281-470D-8A93-67AB4F77C3AB}" type="presParOf" srcId="{086AD580-410D-4AF7-AD46-E2C3CEBBBAC7}" destId="{1D11FC17-7A10-4449-A03A-048BE3BD2424}" srcOrd="2" destOrd="0" presId="urn:microsoft.com/office/officeart/2009/3/layout/HorizontalOrganizationChart"/>
    <dgm:cxn modelId="{E2F8F06B-4EA0-4261-B2CA-896A71F863C6}" type="presParOf" srcId="{E8C4CA9F-2B58-438A-999D-3DDB3011B3D9}" destId="{2DE63590-8DE7-4ABB-A991-BB7315BC263F}" srcOrd="2" destOrd="0" presId="urn:microsoft.com/office/officeart/2009/3/layout/HorizontalOrganizationChart"/>
    <dgm:cxn modelId="{62DC6CC1-7DFB-42BD-BECB-32BC4991DDFC}" type="presParOf" srcId="{58C17603-7480-4A0C-965A-D4061BBD3F7C}" destId="{F43DEE85-08D9-4664-A763-2121DD26C64C}" srcOrd="2" destOrd="0" presId="urn:microsoft.com/office/officeart/2009/3/layout/HorizontalOrganizationChart"/>
    <dgm:cxn modelId="{EAAFA7C0-F670-4149-B918-40042B78F173}" type="presParOf" srcId="{58C17603-7480-4A0C-965A-D4061BBD3F7C}" destId="{35059DB2-8EF1-4FB8-93BB-B0B640A9CBA5}" srcOrd="3" destOrd="0" presId="urn:microsoft.com/office/officeart/2009/3/layout/HorizontalOrganizationChart"/>
    <dgm:cxn modelId="{A5D34D74-9FC8-4C66-98DD-6178694B804F}" type="presParOf" srcId="{35059DB2-8EF1-4FB8-93BB-B0B640A9CBA5}" destId="{30B7C44E-BFF3-406A-B301-C47F0FDBC2A0}" srcOrd="0" destOrd="0" presId="urn:microsoft.com/office/officeart/2009/3/layout/HorizontalOrganizationChart"/>
    <dgm:cxn modelId="{13DE8929-4106-48A6-AD8C-4E65A9D2F925}" type="presParOf" srcId="{30B7C44E-BFF3-406A-B301-C47F0FDBC2A0}" destId="{6D478006-BDF4-4246-8163-9D7C3D30878A}" srcOrd="0" destOrd="0" presId="urn:microsoft.com/office/officeart/2009/3/layout/HorizontalOrganizationChart"/>
    <dgm:cxn modelId="{C45D6322-1553-421C-89DA-E54549A03605}" type="presParOf" srcId="{30B7C44E-BFF3-406A-B301-C47F0FDBC2A0}" destId="{88C0BBEB-F157-4274-A709-27B37D6B9F66}" srcOrd="1" destOrd="0" presId="urn:microsoft.com/office/officeart/2009/3/layout/HorizontalOrganizationChart"/>
    <dgm:cxn modelId="{DE53652D-7F1A-48AE-A299-646F375D0F8E}" type="presParOf" srcId="{35059DB2-8EF1-4FB8-93BB-B0B640A9CBA5}" destId="{831D8A4E-C42C-4619-BED4-D3151CFEEDEE}" srcOrd="1" destOrd="0" presId="urn:microsoft.com/office/officeart/2009/3/layout/HorizontalOrganizationChart"/>
    <dgm:cxn modelId="{36C05C91-4D4F-47CC-84BF-CED80BDE7E6E}" type="presParOf" srcId="{831D8A4E-C42C-4619-BED4-D3151CFEEDEE}" destId="{7348F03F-8557-42C5-B7C9-2772D7EB0AFB}" srcOrd="0" destOrd="0" presId="urn:microsoft.com/office/officeart/2009/3/layout/HorizontalOrganizationChart"/>
    <dgm:cxn modelId="{064C88EB-14F0-4F96-8E68-17F897C1AE3A}" type="presParOf" srcId="{831D8A4E-C42C-4619-BED4-D3151CFEEDEE}" destId="{F171A9C1-06EA-4E37-A035-0E34271B94C4}" srcOrd="1" destOrd="0" presId="urn:microsoft.com/office/officeart/2009/3/layout/HorizontalOrganizationChart"/>
    <dgm:cxn modelId="{D27B46C4-FBFF-4FD8-9827-E0D6D30E2021}" type="presParOf" srcId="{F171A9C1-06EA-4E37-A035-0E34271B94C4}" destId="{162E1C4C-F0F4-497A-AB5D-9604B9D40D5A}" srcOrd="0" destOrd="0" presId="urn:microsoft.com/office/officeart/2009/3/layout/HorizontalOrganizationChart"/>
    <dgm:cxn modelId="{6D36124B-FBCC-408F-836E-A6755DDECD40}" type="presParOf" srcId="{162E1C4C-F0F4-497A-AB5D-9604B9D40D5A}" destId="{F21BE6A4-F1B4-4E46-BBA4-5A552C67784E}" srcOrd="0" destOrd="0" presId="urn:microsoft.com/office/officeart/2009/3/layout/HorizontalOrganizationChart"/>
    <dgm:cxn modelId="{8E7B2643-D5F1-4D5C-9AD6-82D50E277E6B}" type="presParOf" srcId="{162E1C4C-F0F4-497A-AB5D-9604B9D40D5A}" destId="{3DDBB269-5C53-4381-B0EE-51D8E0CDB356}" srcOrd="1" destOrd="0" presId="urn:microsoft.com/office/officeart/2009/3/layout/HorizontalOrganizationChart"/>
    <dgm:cxn modelId="{B7AE5AB3-F25F-432E-86F7-F7DBB9C8685C}" type="presParOf" srcId="{F171A9C1-06EA-4E37-A035-0E34271B94C4}" destId="{0BB55B23-A461-4402-A7C8-8F8E55FED0E8}" srcOrd="1" destOrd="0" presId="urn:microsoft.com/office/officeart/2009/3/layout/HorizontalOrganizationChart"/>
    <dgm:cxn modelId="{7CD6D66A-DD30-4EE9-B195-F66FB096AB34}" type="presParOf" srcId="{F171A9C1-06EA-4E37-A035-0E34271B94C4}" destId="{BAF2D445-05CC-4074-A41A-D120A8E3F4FC}" srcOrd="2" destOrd="0" presId="urn:microsoft.com/office/officeart/2009/3/layout/HorizontalOrganizationChart"/>
    <dgm:cxn modelId="{4014D6FC-FD22-4CE5-8A6B-E3E59BD32757}" type="presParOf" srcId="{831D8A4E-C42C-4619-BED4-D3151CFEEDEE}" destId="{FA76914E-2530-4256-A1F4-D2B22AE82237}" srcOrd="2" destOrd="0" presId="urn:microsoft.com/office/officeart/2009/3/layout/HorizontalOrganizationChart"/>
    <dgm:cxn modelId="{AC60CF1A-3D12-416D-94EE-BF3A05F7B6B1}" type="presParOf" srcId="{831D8A4E-C42C-4619-BED4-D3151CFEEDEE}" destId="{5AC27878-DEF2-41EC-B53B-A33B43BCF595}" srcOrd="3" destOrd="0" presId="urn:microsoft.com/office/officeart/2009/3/layout/HorizontalOrganizationChart"/>
    <dgm:cxn modelId="{E8DABFAC-108F-45C0-85DA-77FA04307B1D}" type="presParOf" srcId="{5AC27878-DEF2-41EC-B53B-A33B43BCF595}" destId="{25867B85-791A-4A44-A5E0-92C6E6D42E97}" srcOrd="0" destOrd="0" presId="urn:microsoft.com/office/officeart/2009/3/layout/HorizontalOrganizationChart"/>
    <dgm:cxn modelId="{1F06C9D4-5B0B-4409-A0CC-6189F4F156F8}" type="presParOf" srcId="{25867B85-791A-4A44-A5E0-92C6E6D42E97}" destId="{A7BDAEF9-00C2-4C70-931B-D574ADF799F5}" srcOrd="0" destOrd="0" presId="urn:microsoft.com/office/officeart/2009/3/layout/HorizontalOrganizationChart"/>
    <dgm:cxn modelId="{7D86C01F-3D1E-42D0-B14E-0481535EB79B}" type="presParOf" srcId="{25867B85-791A-4A44-A5E0-92C6E6D42E97}" destId="{79139A10-83CF-4DB7-99E6-7CB73A18E729}" srcOrd="1" destOrd="0" presId="urn:microsoft.com/office/officeart/2009/3/layout/HorizontalOrganizationChart"/>
    <dgm:cxn modelId="{DDDD93EC-F6A6-4CE7-AE1C-A15237A096B4}" type="presParOf" srcId="{5AC27878-DEF2-41EC-B53B-A33B43BCF595}" destId="{BAECCA09-676C-4912-BAA9-EBDD8758E1BD}" srcOrd="1" destOrd="0" presId="urn:microsoft.com/office/officeart/2009/3/layout/HorizontalOrganizationChart"/>
    <dgm:cxn modelId="{641C1972-49EE-4491-81F9-E1E53061A6FB}" type="presParOf" srcId="{5AC27878-DEF2-41EC-B53B-A33B43BCF595}" destId="{7F226E80-667F-463D-97DC-540B58509D9A}" srcOrd="2" destOrd="0" presId="urn:microsoft.com/office/officeart/2009/3/layout/HorizontalOrganizationChart"/>
    <dgm:cxn modelId="{83B0F38C-FE85-4656-9E1E-A11A96C7A255}" type="presParOf" srcId="{35059DB2-8EF1-4FB8-93BB-B0B640A9CBA5}" destId="{C30EF0BF-2A95-49D8-A6D1-0911384DD8D8}" srcOrd="2" destOrd="0" presId="urn:microsoft.com/office/officeart/2009/3/layout/HorizontalOrganizationChart"/>
    <dgm:cxn modelId="{9EBAC7D2-1F68-46FD-A4CB-ADBE889A0D3C}" type="presParOf" srcId="{58C17603-7480-4A0C-965A-D4061BBD3F7C}" destId="{697C9CE1-0CAD-4984-ACF3-9E15B03A83C5}" srcOrd="4" destOrd="0" presId="urn:microsoft.com/office/officeart/2009/3/layout/HorizontalOrganizationChart"/>
    <dgm:cxn modelId="{301C6AA2-CD72-40CB-835C-22F95A4A8555}" type="presParOf" srcId="{58C17603-7480-4A0C-965A-D4061BBD3F7C}" destId="{12168725-CAFA-45D1-B5D1-B31CA8BFFDE9}" srcOrd="5" destOrd="0" presId="urn:microsoft.com/office/officeart/2009/3/layout/HorizontalOrganizationChart"/>
    <dgm:cxn modelId="{9C2B7BD2-9383-4234-A981-96EFF1284851}" type="presParOf" srcId="{12168725-CAFA-45D1-B5D1-B31CA8BFFDE9}" destId="{68D651B6-7722-47B0-82E3-D5C67FDA8B41}" srcOrd="0" destOrd="0" presId="urn:microsoft.com/office/officeart/2009/3/layout/HorizontalOrganizationChart"/>
    <dgm:cxn modelId="{EA6E5893-7269-43E0-9D92-7D0593F081CC}" type="presParOf" srcId="{68D651B6-7722-47B0-82E3-D5C67FDA8B41}" destId="{8B28AA89-3806-4C91-996F-36CD37FDC34B}" srcOrd="0" destOrd="0" presId="urn:microsoft.com/office/officeart/2009/3/layout/HorizontalOrganizationChart"/>
    <dgm:cxn modelId="{05C38A4C-069D-4CAB-8E10-BDC468422F34}" type="presParOf" srcId="{68D651B6-7722-47B0-82E3-D5C67FDA8B41}" destId="{ED0D2F3F-A05B-4DC6-B767-1D5634318CCD}" srcOrd="1" destOrd="0" presId="urn:microsoft.com/office/officeart/2009/3/layout/HorizontalOrganizationChart"/>
    <dgm:cxn modelId="{8BD25C8B-1390-498A-BC15-97A3D11C7559}" type="presParOf" srcId="{12168725-CAFA-45D1-B5D1-B31CA8BFFDE9}" destId="{6822860A-871F-44D5-9F34-C834EC8FBC39}" srcOrd="1" destOrd="0" presId="urn:microsoft.com/office/officeart/2009/3/layout/HorizontalOrganizationChart"/>
    <dgm:cxn modelId="{2E5E893A-611D-4CC2-B291-F5576D2F489D}" type="presParOf" srcId="{6822860A-871F-44D5-9F34-C834EC8FBC39}" destId="{0A2A011D-B35C-4187-AEEE-CF937B6D160A}" srcOrd="0" destOrd="0" presId="urn:microsoft.com/office/officeart/2009/3/layout/HorizontalOrganizationChart"/>
    <dgm:cxn modelId="{D55CDA79-C4A1-460E-8E2B-BD5FD0AEDA88}" type="presParOf" srcId="{6822860A-871F-44D5-9F34-C834EC8FBC39}" destId="{10A4D82B-E2AF-48A0-84D7-344848148A0C}" srcOrd="1" destOrd="0" presId="urn:microsoft.com/office/officeart/2009/3/layout/HorizontalOrganizationChart"/>
    <dgm:cxn modelId="{965277D9-25A4-42DD-91F2-8D2F460AEF26}" type="presParOf" srcId="{10A4D82B-E2AF-48A0-84D7-344848148A0C}" destId="{9927314B-CD22-4BE0-BF79-C75C407F5C68}" srcOrd="0" destOrd="0" presId="urn:microsoft.com/office/officeart/2009/3/layout/HorizontalOrganizationChart"/>
    <dgm:cxn modelId="{6B413E52-0DA9-489B-808D-A537C8EDCBD6}" type="presParOf" srcId="{9927314B-CD22-4BE0-BF79-C75C407F5C68}" destId="{E169884F-335F-415E-9A78-A87A5E958818}" srcOrd="0" destOrd="0" presId="urn:microsoft.com/office/officeart/2009/3/layout/HorizontalOrganizationChart"/>
    <dgm:cxn modelId="{64287A5A-C7BD-422E-8241-04B969DF8C2A}" type="presParOf" srcId="{9927314B-CD22-4BE0-BF79-C75C407F5C68}" destId="{625306F2-05FD-4E00-8B60-A860ACF9FA71}" srcOrd="1" destOrd="0" presId="urn:microsoft.com/office/officeart/2009/3/layout/HorizontalOrganizationChart"/>
    <dgm:cxn modelId="{A68B67EB-7591-43EA-A50B-8C6DADC25ACC}" type="presParOf" srcId="{10A4D82B-E2AF-48A0-84D7-344848148A0C}" destId="{648620AD-4425-4D8E-B76F-E3670C2DDE79}" srcOrd="1" destOrd="0" presId="urn:microsoft.com/office/officeart/2009/3/layout/HorizontalOrganizationChart"/>
    <dgm:cxn modelId="{7C0A4FDD-751D-435D-94D3-A8E7CF551052}" type="presParOf" srcId="{10A4D82B-E2AF-48A0-84D7-344848148A0C}" destId="{F3B4DE10-2AFD-4CD5-981B-21A286DE5C7B}" srcOrd="2" destOrd="0" presId="urn:microsoft.com/office/officeart/2009/3/layout/HorizontalOrganizationChart"/>
    <dgm:cxn modelId="{FFFBBDA8-C993-4668-BB10-FE7BF9001212}" type="presParOf" srcId="{6822860A-871F-44D5-9F34-C834EC8FBC39}" destId="{717CF3B9-F0D5-4098-AEE4-6508CAA74F91}" srcOrd="2" destOrd="0" presId="urn:microsoft.com/office/officeart/2009/3/layout/HorizontalOrganizationChart"/>
    <dgm:cxn modelId="{2B226595-79C3-45F1-B74A-8E1B6928A9A5}" type="presParOf" srcId="{6822860A-871F-44D5-9F34-C834EC8FBC39}" destId="{AEA7935D-EC83-4D6B-94C5-A3113BEFBAA2}" srcOrd="3" destOrd="0" presId="urn:microsoft.com/office/officeart/2009/3/layout/HorizontalOrganizationChart"/>
    <dgm:cxn modelId="{AEC2C473-6386-4DB7-A309-11028AB9DE14}" type="presParOf" srcId="{AEA7935D-EC83-4D6B-94C5-A3113BEFBAA2}" destId="{56D78AD1-FD3E-482D-8160-C2219B3B160E}" srcOrd="0" destOrd="0" presId="urn:microsoft.com/office/officeart/2009/3/layout/HorizontalOrganizationChart"/>
    <dgm:cxn modelId="{3C27E0D5-66EB-4ADC-AC1D-396F57DDE561}" type="presParOf" srcId="{56D78AD1-FD3E-482D-8160-C2219B3B160E}" destId="{680E3BF7-A4EC-49D7-8DFC-94BE6EF465ED}" srcOrd="0" destOrd="0" presId="urn:microsoft.com/office/officeart/2009/3/layout/HorizontalOrganizationChart"/>
    <dgm:cxn modelId="{FD3CCF9C-7F5B-4FA1-9037-03FB810A810C}" type="presParOf" srcId="{56D78AD1-FD3E-482D-8160-C2219B3B160E}" destId="{CE6F69A9-4F81-4309-84E9-9CDDACC6C378}" srcOrd="1" destOrd="0" presId="urn:microsoft.com/office/officeart/2009/3/layout/HorizontalOrganizationChart"/>
    <dgm:cxn modelId="{F806CEBC-57B6-43A7-B6C1-FFB9D69B60FF}" type="presParOf" srcId="{AEA7935D-EC83-4D6B-94C5-A3113BEFBAA2}" destId="{D76B6DC7-B853-449A-ABAD-4E2EC855172D}" srcOrd="1" destOrd="0" presId="urn:microsoft.com/office/officeart/2009/3/layout/HorizontalOrganizationChart"/>
    <dgm:cxn modelId="{186764E9-D756-45A2-B25C-FA634135C6E0}" type="presParOf" srcId="{AEA7935D-EC83-4D6B-94C5-A3113BEFBAA2}" destId="{F3E87C15-18A8-4A27-ACDC-AA3BC342E93B}" srcOrd="2" destOrd="0" presId="urn:microsoft.com/office/officeart/2009/3/layout/HorizontalOrganizationChart"/>
    <dgm:cxn modelId="{FB88ABF7-320A-4E72-97E9-60704F0AB312}" type="presParOf" srcId="{6822860A-871F-44D5-9F34-C834EC8FBC39}" destId="{5CE7346A-9C35-4906-94F7-FD9992ED1F73}" srcOrd="4" destOrd="0" presId="urn:microsoft.com/office/officeart/2009/3/layout/HorizontalOrganizationChart"/>
    <dgm:cxn modelId="{0AC20A99-B99F-47E5-91FA-F8F6D0D9CA85}" type="presParOf" srcId="{6822860A-871F-44D5-9F34-C834EC8FBC39}" destId="{4D3AC544-7ADA-4B10-B3A1-7644AABC79D1}" srcOrd="5" destOrd="0" presId="urn:microsoft.com/office/officeart/2009/3/layout/HorizontalOrganizationChart"/>
    <dgm:cxn modelId="{6773293A-BAF6-4C15-8DE2-91C840D81E14}" type="presParOf" srcId="{4D3AC544-7ADA-4B10-B3A1-7644AABC79D1}" destId="{3B34FE12-B9AC-4790-A89E-E2C8C959A0D3}" srcOrd="0" destOrd="0" presId="urn:microsoft.com/office/officeart/2009/3/layout/HorizontalOrganizationChart"/>
    <dgm:cxn modelId="{19EB7028-E98F-48F0-AFD6-3407DDAABFE3}" type="presParOf" srcId="{3B34FE12-B9AC-4790-A89E-E2C8C959A0D3}" destId="{9214D00C-D02F-49EB-B131-99429E81C3B2}" srcOrd="0" destOrd="0" presId="urn:microsoft.com/office/officeart/2009/3/layout/HorizontalOrganizationChart"/>
    <dgm:cxn modelId="{4F16CBCD-469B-46CA-A77C-E8938A73BC46}" type="presParOf" srcId="{3B34FE12-B9AC-4790-A89E-E2C8C959A0D3}" destId="{23EBE78E-8F26-4747-B858-7E8F93C6B212}" srcOrd="1" destOrd="0" presId="urn:microsoft.com/office/officeart/2009/3/layout/HorizontalOrganizationChart"/>
    <dgm:cxn modelId="{05B4B8FD-2F8A-4056-9E3F-BA8195861DD1}" type="presParOf" srcId="{4D3AC544-7ADA-4B10-B3A1-7644AABC79D1}" destId="{50F1D14E-3F42-4EBA-8C34-AA0BA1552F26}" srcOrd="1" destOrd="0" presId="urn:microsoft.com/office/officeart/2009/3/layout/HorizontalOrganizationChart"/>
    <dgm:cxn modelId="{B3F49132-1EA3-497D-A8C8-E76C9118C7D4}" type="presParOf" srcId="{4D3AC544-7ADA-4B10-B3A1-7644AABC79D1}" destId="{58030540-91CE-40CC-90D3-5AE3D88DD37D}" srcOrd="2" destOrd="0" presId="urn:microsoft.com/office/officeart/2009/3/layout/HorizontalOrganizationChart"/>
    <dgm:cxn modelId="{A35D8AC0-99CC-4F92-999D-0ED3E6B339E0}" type="presParOf" srcId="{12168725-CAFA-45D1-B5D1-B31CA8BFFDE9}" destId="{89315049-EED7-40FB-BCE0-11D1CC9A4787}" srcOrd="2" destOrd="0" presId="urn:microsoft.com/office/officeart/2009/3/layout/HorizontalOrganizationChart"/>
    <dgm:cxn modelId="{506C5B06-D5A8-4649-8F6B-4BD9CFEECD66}" type="presParOf" srcId="{58C17603-7480-4A0C-965A-D4061BBD3F7C}" destId="{EAAD82CF-D7C1-4ECE-BEE1-65F87FDFEB0C}" srcOrd="6" destOrd="0" presId="urn:microsoft.com/office/officeart/2009/3/layout/HorizontalOrganizationChart"/>
    <dgm:cxn modelId="{FE290D4E-2898-4FA0-90AE-32F43F07910A}" type="presParOf" srcId="{58C17603-7480-4A0C-965A-D4061BBD3F7C}" destId="{3E4BA3EB-99B3-4C69-B67B-4D914EA21A83}" srcOrd="7" destOrd="0" presId="urn:microsoft.com/office/officeart/2009/3/layout/HorizontalOrganizationChart"/>
    <dgm:cxn modelId="{2DDE2BBE-AA4A-463D-B783-CAC13BCC7E2F}" type="presParOf" srcId="{3E4BA3EB-99B3-4C69-B67B-4D914EA21A83}" destId="{641E9371-62FD-4692-98C9-6D2DE409CADA}" srcOrd="0" destOrd="0" presId="urn:microsoft.com/office/officeart/2009/3/layout/HorizontalOrganizationChart"/>
    <dgm:cxn modelId="{BC0332F6-396C-45D0-93E2-E8EB1049B740}" type="presParOf" srcId="{641E9371-62FD-4692-98C9-6D2DE409CADA}" destId="{CEC554EA-1062-46CF-B42A-A24EF5CDD2AD}" srcOrd="0" destOrd="0" presId="urn:microsoft.com/office/officeart/2009/3/layout/HorizontalOrganizationChart"/>
    <dgm:cxn modelId="{640052B4-C4DB-4631-93BB-5678E15B5B5F}" type="presParOf" srcId="{641E9371-62FD-4692-98C9-6D2DE409CADA}" destId="{74F2CE9C-D237-49F7-BBAA-346309451B1E}" srcOrd="1" destOrd="0" presId="urn:microsoft.com/office/officeart/2009/3/layout/HorizontalOrganizationChart"/>
    <dgm:cxn modelId="{E9783B30-4B1B-48B9-9251-06541F9056F8}" type="presParOf" srcId="{3E4BA3EB-99B3-4C69-B67B-4D914EA21A83}" destId="{1203643A-90D7-4AC3-B842-1AAEBC64A671}" srcOrd="1" destOrd="0" presId="urn:microsoft.com/office/officeart/2009/3/layout/HorizontalOrganizationChart"/>
    <dgm:cxn modelId="{86538055-3A96-412B-A912-C68F615D47C3}" type="presParOf" srcId="{1203643A-90D7-4AC3-B842-1AAEBC64A671}" destId="{585E147A-1BC9-4548-811E-9E5DE19C5C93}" srcOrd="0" destOrd="0" presId="urn:microsoft.com/office/officeart/2009/3/layout/HorizontalOrganizationChart"/>
    <dgm:cxn modelId="{6DBFB40E-88A2-4CA7-A276-CFB3F3ADCD9E}" type="presParOf" srcId="{1203643A-90D7-4AC3-B842-1AAEBC64A671}" destId="{BC157F16-F4B4-43A7-962E-CE32F155B335}" srcOrd="1" destOrd="0" presId="urn:microsoft.com/office/officeart/2009/3/layout/HorizontalOrganizationChart"/>
    <dgm:cxn modelId="{561E6275-4924-4F7C-ADD0-C903D27CA76A}" type="presParOf" srcId="{BC157F16-F4B4-43A7-962E-CE32F155B335}" destId="{D9A339CF-5A2C-480E-84B0-CE5E5D37CC28}" srcOrd="0" destOrd="0" presId="urn:microsoft.com/office/officeart/2009/3/layout/HorizontalOrganizationChart"/>
    <dgm:cxn modelId="{312D1BB9-8AC5-42D9-B96B-7766D46FFB42}" type="presParOf" srcId="{D9A339CF-5A2C-480E-84B0-CE5E5D37CC28}" destId="{7F9EDE59-6A50-4C4A-A60F-D786A751A5B4}" srcOrd="0" destOrd="0" presId="urn:microsoft.com/office/officeart/2009/3/layout/HorizontalOrganizationChart"/>
    <dgm:cxn modelId="{ACDBE49F-2641-45F3-82B3-403FEE05DB56}" type="presParOf" srcId="{D9A339CF-5A2C-480E-84B0-CE5E5D37CC28}" destId="{9F2A5D20-799F-4FB8-94A3-0C2F71627D91}" srcOrd="1" destOrd="0" presId="urn:microsoft.com/office/officeart/2009/3/layout/HorizontalOrganizationChart"/>
    <dgm:cxn modelId="{C0FC1B27-0DA3-4151-959C-20922B67D766}" type="presParOf" srcId="{BC157F16-F4B4-43A7-962E-CE32F155B335}" destId="{EDE06FF8-025E-492B-BD97-76FD1488C807}" srcOrd="1" destOrd="0" presId="urn:microsoft.com/office/officeart/2009/3/layout/HorizontalOrganizationChart"/>
    <dgm:cxn modelId="{8D7467A2-7BBE-439C-970A-4ACD4C9125E6}" type="presParOf" srcId="{BC157F16-F4B4-43A7-962E-CE32F155B335}" destId="{F382A8CD-1A84-45FF-B260-380E92A4A770}" srcOrd="2" destOrd="0" presId="urn:microsoft.com/office/officeart/2009/3/layout/HorizontalOrganizationChart"/>
    <dgm:cxn modelId="{7C20EFE9-E0B3-4055-A07B-C6697E12C61E}" type="presParOf" srcId="{1203643A-90D7-4AC3-B842-1AAEBC64A671}" destId="{60669EA0-BAE0-4434-8F8C-4A75B0FDB8AB}" srcOrd="2" destOrd="0" presId="urn:microsoft.com/office/officeart/2009/3/layout/HorizontalOrganizationChart"/>
    <dgm:cxn modelId="{F29C1AA9-C270-4A48-8F64-B544A716717F}" type="presParOf" srcId="{1203643A-90D7-4AC3-B842-1AAEBC64A671}" destId="{9700F6EA-1748-4416-BFC6-D5020B27D2B2}" srcOrd="3" destOrd="0" presId="urn:microsoft.com/office/officeart/2009/3/layout/HorizontalOrganizationChart"/>
    <dgm:cxn modelId="{ED3CF774-7275-42AF-A243-37A684936661}" type="presParOf" srcId="{9700F6EA-1748-4416-BFC6-D5020B27D2B2}" destId="{9A1DAC6E-6888-47A9-A9C4-1EEE9D5E6EFD}" srcOrd="0" destOrd="0" presId="urn:microsoft.com/office/officeart/2009/3/layout/HorizontalOrganizationChart"/>
    <dgm:cxn modelId="{94CB1C76-F1CD-44FB-9FB2-7225A8387D59}" type="presParOf" srcId="{9A1DAC6E-6888-47A9-A9C4-1EEE9D5E6EFD}" destId="{C12EA3F8-57AD-4974-BF86-F312AA361A27}" srcOrd="0" destOrd="0" presId="urn:microsoft.com/office/officeart/2009/3/layout/HorizontalOrganizationChart"/>
    <dgm:cxn modelId="{D0516000-9D4D-41F1-8FAD-BDE6AA1CD6F4}" type="presParOf" srcId="{9A1DAC6E-6888-47A9-A9C4-1EEE9D5E6EFD}" destId="{179E032B-9A7E-4C66-96BE-F1665F99BD9D}" srcOrd="1" destOrd="0" presId="urn:microsoft.com/office/officeart/2009/3/layout/HorizontalOrganizationChart"/>
    <dgm:cxn modelId="{45161E66-0D83-4A20-BF88-E39892A1B56C}" type="presParOf" srcId="{9700F6EA-1748-4416-BFC6-D5020B27D2B2}" destId="{41F9B7C1-DFFB-4C64-BE5F-1DEFEA01BDA6}" srcOrd="1" destOrd="0" presId="urn:microsoft.com/office/officeart/2009/3/layout/HorizontalOrganizationChart"/>
    <dgm:cxn modelId="{6F63DD66-7C5C-469B-A5C6-992F4DEADE1B}" type="presParOf" srcId="{9700F6EA-1748-4416-BFC6-D5020B27D2B2}" destId="{EFB3A7E8-504E-4B1E-96F8-0852AA38046B}" srcOrd="2" destOrd="0" presId="urn:microsoft.com/office/officeart/2009/3/layout/HorizontalOrganizationChart"/>
    <dgm:cxn modelId="{8A25CE56-9E45-4E33-AAA2-C6E0388E1204}" type="presParOf" srcId="{3E4BA3EB-99B3-4C69-B67B-4D914EA21A83}" destId="{3837AC22-0634-42B4-89D6-9B23047B47CE}" srcOrd="2" destOrd="0" presId="urn:microsoft.com/office/officeart/2009/3/layout/HorizontalOrganizationChart"/>
    <dgm:cxn modelId="{7B099C0F-CA88-4CF1-ABB6-853D0F4F3AE6}" type="presParOf" srcId="{58C17603-7480-4A0C-965A-D4061BBD3F7C}" destId="{425702B7-E8E1-4BB6-A26C-4AD46F116F63}" srcOrd="8" destOrd="0" presId="urn:microsoft.com/office/officeart/2009/3/layout/HorizontalOrganizationChart"/>
    <dgm:cxn modelId="{81EF0D53-4AE3-405E-B900-B4E27F2B76D3}" type="presParOf" srcId="{58C17603-7480-4A0C-965A-D4061BBD3F7C}" destId="{F8D89C26-DC90-494D-9A98-4B0211B0E818}" srcOrd="9" destOrd="0" presId="urn:microsoft.com/office/officeart/2009/3/layout/HorizontalOrganizationChart"/>
    <dgm:cxn modelId="{116118A8-DA85-41F5-B706-D07D6EA36001}" type="presParOf" srcId="{F8D89C26-DC90-494D-9A98-4B0211B0E818}" destId="{C6BC7574-C546-4CFC-87C2-835C32FFFC86}" srcOrd="0" destOrd="0" presId="urn:microsoft.com/office/officeart/2009/3/layout/HorizontalOrganizationChart"/>
    <dgm:cxn modelId="{21FF63DD-5FEB-4856-882B-23F79E8A16B4}" type="presParOf" srcId="{C6BC7574-C546-4CFC-87C2-835C32FFFC86}" destId="{DDE9CAF9-74B1-4D43-9D2B-0C1D62BD8B61}" srcOrd="0" destOrd="0" presId="urn:microsoft.com/office/officeart/2009/3/layout/HorizontalOrganizationChart"/>
    <dgm:cxn modelId="{075959AA-C3A1-417D-9918-6918F638C9AD}" type="presParOf" srcId="{C6BC7574-C546-4CFC-87C2-835C32FFFC86}" destId="{2989F8C6-7EF0-4B56-ABF7-77458664286B}" srcOrd="1" destOrd="0" presId="urn:microsoft.com/office/officeart/2009/3/layout/HorizontalOrganizationChart"/>
    <dgm:cxn modelId="{87E85C32-CF5B-49DC-978D-8FCA4DE3DBDB}" type="presParOf" srcId="{F8D89C26-DC90-494D-9A98-4B0211B0E818}" destId="{AA241ECC-E9E5-4488-928C-2D04FFE04D32}" srcOrd="1" destOrd="0" presId="urn:microsoft.com/office/officeart/2009/3/layout/HorizontalOrganizationChart"/>
    <dgm:cxn modelId="{59929BFF-9BC5-4B7A-AEA8-13C59EA9F1F4}" type="presParOf" srcId="{AA241ECC-E9E5-4488-928C-2D04FFE04D32}" destId="{5DFD84A9-DE2F-444A-B9AC-0A0D2A46BF78}" srcOrd="0" destOrd="0" presId="urn:microsoft.com/office/officeart/2009/3/layout/HorizontalOrganizationChart"/>
    <dgm:cxn modelId="{E278BBE9-73C8-4011-AA5B-72785BB6ADEA}" type="presParOf" srcId="{AA241ECC-E9E5-4488-928C-2D04FFE04D32}" destId="{CDCB5DCF-8A2F-4BDD-8C53-5DFEDB3BB61C}" srcOrd="1" destOrd="0" presId="urn:microsoft.com/office/officeart/2009/3/layout/HorizontalOrganizationChart"/>
    <dgm:cxn modelId="{77A94DC5-E61F-4B08-89E8-593CF273A4B5}" type="presParOf" srcId="{CDCB5DCF-8A2F-4BDD-8C53-5DFEDB3BB61C}" destId="{23D3667E-2E05-4D5E-B5D5-8747D1C17747}" srcOrd="0" destOrd="0" presId="urn:microsoft.com/office/officeart/2009/3/layout/HorizontalOrganizationChart"/>
    <dgm:cxn modelId="{C36EB795-7AA8-4019-936E-98469B647FF9}" type="presParOf" srcId="{23D3667E-2E05-4D5E-B5D5-8747D1C17747}" destId="{BFEA4421-0E68-4C7E-84D6-05847F368744}" srcOrd="0" destOrd="0" presId="urn:microsoft.com/office/officeart/2009/3/layout/HorizontalOrganizationChart"/>
    <dgm:cxn modelId="{291D01A1-FCEF-4C19-A50B-1DAE9CEA9A9E}" type="presParOf" srcId="{23D3667E-2E05-4D5E-B5D5-8747D1C17747}" destId="{B89AAAFB-0DFE-4C63-BC9B-6BDCAF8D670D}" srcOrd="1" destOrd="0" presId="urn:microsoft.com/office/officeart/2009/3/layout/HorizontalOrganizationChart"/>
    <dgm:cxn modelId="{5DDBCA65-306E-42BC-B917-7C3F42EF3E67}" type="presParOf" srcId="{CDCB5DCF-8A2F-4BDD-8C53-5DFEDB3BB61C}" destId="{633BB76E-63E9-415F-AF45-60440BABC648}" srcOrd="1" destOrd="0" presId="urn:microsoft.com/office/officeart/2009/3/layout/HorizontalOrganizationChart"/>
    <dgm:cxn modelId="{F2A7055A-1EBA-4D57-9A28-621B0B4A2351}" type="presParOf" srcId="{CDCB5DCF-8A2F-4BDD-8C53-5DFEDB3BB61C}" destId="{D4ACC73E-0BDC-46C9-8A96-7A9AA4808653}" srcOrd="2" destOrd="0" presId="urn:microsoft.com/office/officeart/2009/3/layout/HorizontalOrganizationChart"/>
    <dgm:cxn modelId="{8CCD3E02-2AC1-4EA2-8C92-6E03CBCF9F6A}" type="presParOf" srcId="{AA241ECC-E9E5-4488-928C-2D04FFE04D32}" destId="{59ECD79F-5A2C-440A-BE88-17676322759A}" srcOrd="2" destOrd="0" presId="urn:microsoft.com/office/officeart/2009/3/layout/HorizontalOrganizationChart"/>
    <dgm:cxn modelId="{0ECAF169-1729-4FC0-9E5E-35DA671E5257}" type="presParOf" srcId="{AA241ECC-E9E5-4488-928C-2D04FFE04D32}" destId="{2F1682C1-C6A2-4D7B-9E01-28DA3C40F054}" srcOrd="3" destOrd="0" presId="urn:microsoft.com/office/officeart/2009/3/layout/HorizontalOrganizationChart"/>
    <dgm:cxn modelId="{0711EB67-1BEC-40F2-B844-C5DF9D1D7B15}" type="presParOf" srcId="{2F1682C1-C6A2-4D7B-9E01-28DA3C40F054}" destId="{981274A0-75A9-44C5-8352-1D40EE1D94A3}" srcOrd="0" destOrd="0" presId="urn:microsoft.com/office/officeart/2009/3/layout/HorizontalOrganizationChart"/>
    <dgm:cxn modelId="{7D7D7AEB-448A-4198-B3BD-429152201E38}" type="presParOf" srcId="{981274A0-75A9-44C5-8352-1D40EE1D94A3}" destId="{F7483ED4-7BF9-4610-9E54-5B78B251C4B2}" srcOrd="0" destOrd="0" presId="urn:microsoft.com/office/officeart/2009/3/layout/HorizontalOrganizationChart"/>
    <dgm:cxn modelId="{33ADEDCA-FBE3-40D0-A2F6-2E111E8CD859}" type="presParOf" srcId="{981274A0-75A9-44C5-8352-1D40EE1D94A3}" destId="{1B4609EF-03FE-456F-BDE3-D5E5C70070B8}" srcOrd="1" destOrd="0" presId="urn:microsoft.com/office/officeart/2009/3/layout/HorizontalOrganizationChart"/>
    <dgm:cxn modelId="{A46374C2-F304-4EB9-9E8A-909A9CF1B1EE}" type="presParOf" srcId="{2F1682C1-C6A2-4D7B-9E01-28DA3C40F054}" destId="{DE5EF8A5-111D-4BD8-A0C5-6E23D2BBD329}" srcOrd="1" destOrd="0" presId="urn:microsoft.com/office/officeart/2009/3/layout/HorizontalOrganizationChart"/>
    <dgm:cxn modelId="{130808AA-E4FC-49F9-B84D-E1F4D41F72F2}" type="presParOf" srcId="{2F1682C1-C6A2-4D7B-9E01-28DA3C40F054}" destId="{6614C0EC-0721-4817-B553-638365A1FD61}" srcOrd="2" destOrd="0" presId="urn:microsoft.com/office/officeart/2009/3/layout/HorizontalOrganizationChart"/>
    <dgm:cxn modelId="{BCD4BFDC-2EAE-44B3-A8DD-3B674C2EB223}" type="presParOf" srcId="{AA241ECC-E9E5-4488-928C-2D04FFE04D32}" destId="{849475F7-EFC8-4628-84EA-F0AA862AAC61}" srcOrd="4" destOrd="0" presId="urn:microsoft.com/office/officeart/2009/3/layout/HorizontalOrganizationChart"/>
    <dgm:cxn modelId="{0E1590B7-8BC8-43A9-8638-519B565E4893}" type="presParOf" srcId="{AA241ECC-E9E5-4488-928C-2D04FFE04D32}" destId="{E5D4E3D3-5FEC-4047-9E95-5B71227499ED}" srcOrd="5" destOrd="0" presId="urn:microsoft.com/office/officeart/2009/3/layout/HorizontalOrganizationChart"/>
    <dgm:cxn modelId="{53EB3D98-40D1-48BF-8D23-0FA8B270EE30}" type="presParOf" srcId="{E5D4E3D3-5FEC-4047-9E95-5B71227499ED}" destId="{6F8F91BD-4110-4B5D-BE14-1BFD4E6C647A}" srcOrd="0" destOrd="0" presId="urn:microsoft.com/office/officeart/2009/3/layout/HorizontalOrganizationChart"/>
    <dgm:cxn modelId="{D8C4A857-1FB6-4267-B74B-07A7290D3B8D}" type="presParOf" srcId="{6F8F91BD-4110-4B5D-BE14-1BFD4E6C647A}" destId="{45E3A2D4-D239-4629-B6A9-53E21A5E8AF4}" srcOrd="0" destOrd="0" presId="urn:microsoft.com/office/officeart/2009/3/layout/HorizontalOrganizationChart"/>
    <dgm:cxn modelId="{F02310FF-54BF-483C-A555-CB61CE254FE2}" type="presParOf" srcId="{6F8F91BD-4110-4B5D-BE14-1BFD4E6C647A}" destId="{EABA451F-444C-47DD-81E5-1A8E37413922}" srcOrd="1" destOrd="0" presId="urn:microsoft.com/office/officeart/2009/3/layout/HorizontalOrganizationChart"/>
    <dgm:cxn modelId="{51DC479B-71CA-46FA-964A-AB237D4B65A9}" type="presParOf" srcId="{E5D4E3D3-5FEC-4047-9E95-5B71227499ED}" destId="{4619FF2D-A4DD-4A68-8112-30CA5419137A}" srcOrd="1" destOrd="0" presId="urn:microsoft.com/office/officeart/2009/3/layout/HorizontalOrganizationChart"/>
    <dgm:cxn modelId="{91AB7FF9-6E23-4B9F-B6C8-DA399889271A}" type="presParOf" srcId="{E5D4E3D3-5FEC-4047-9E95-5B71227499ED}" destId="{220C552F-F142-43C4-A321-0598B06ECA6D}" srcOrd="2" destOrd="0" presId="urn:microsoft.com/office/officeart/2009/3/layout/HorizontalOrganizationChart"/>
    <dgm:cxn modelId="{75226CA6-CF7D-4F15-946C-AF0642EB270D}" type="presParOf" srcId="{F8D89C26-DC90-494D-9A98-4B0211B0E818}" destId="{391AC71B-955F-48D2-8782-3EEE882E3B9F}" srcOrd="2" destOrd="0" presId="urn:microsoft.com/office/officeart/2009/3/layout/HorizontalOrganizationChart"/>
    <dgm:cxn modelId="{7DC12CDB-B42F-40E8-BA86-9A36C0A37FCE}" type="presParOf" srcId="{ED4131AA-AB99-43E8-96ED-4C44453925EE}" destId="{4BD709E3-E6FA-4615-B35A-0EDF9610202B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8B2D5E-8082-4A29-8C18-EEA946D0137F}" type="doc">
      <dgm:prSet loTypeId="urn:microsoft.com/office/officeart/2005/8/layout/pyramid1" loCatId="pyramid" qsTypeId="urn:microsoft.com/office/officeart/2005/8/quickstyle/simple1" qsCatId="simple" csTypeId="urn:microsoft.com/office/officeart/2005/8/colors/colorful1" csCatId="colorful" phldr="1"/>
      <dgm:spPr/>
    </dgm:pt>
    <dgm:pt modelId="{F52F3406-0C69-47C3-A045-C6E0CCBB7E54}">
      <dgm:prSet phldrT="[文字]"/>
      <dgm:spPr/>
      <dgm:t>
        <a:bodyPr/>
        <a:lstStyle/>
        <a:p>
          <a:r>
            <a:rPr lang="zh-TW" altLang="en-US" dirty="0" smtClean="0"/>
            <a:t>品格形成</a:t>
          </a:r>
          <a:endParaRPr lang="zh-TW" altLang="en-US" dirty="0"/>
        </a:p>
      </dgm:t>
    </dgm:pt>
    <dgm:pt modelId="{89ED3C40-D64D-47AD-9EB8-9908CC450422}" type="parTrans" cxnId="{4564DEFD-23BB-46DE-8759-A06D82343475}">
      <dgm:prSet/>
      <dgm:spPr/>
      <dgm:t>
        <a:bodyPr/>
        <a:lstStyle/>
        <a:p>
          <a:endParaRPr lang="zh-TW" altLang="en-US"/>
        </a:p>
      </dgm:t>
    </dgm:pt>
    <dgm:pt modelId="{FCDBE42E-CC9B-402E-8072-67E65BCE8CFE}" type="sibTrans" cxnId="{4564DEFD-23BB-46DE-8759-A06D82343475}">
      <dgm:prSet/>
      <dgm:spPr/>
      <dgm:t>
        <a:bodyPr/>
        <a:lstStyle/>
        <a:p>
          <a:endParaRPr lang="zh-TW" altLang="en-US"/>
        </a:p>
      </dgm:t>
    </dgm:pt>
    <dgm:pt modelId="{608DCAB7-D0B3-41BE-9C48-9B15821DECA4}">
      <dgm:prSet phldrT="[文字]"/>
      <dgm:spPr/>
      <dgm:t>
        <a:bodyPr/>
        <a:lstStyle/>
        <a:p>
          <a:r>
            <a:rPr lang="zh-TW" altLang="en-US" dirty="0" smtClean="0"/>
            <a:t>重組或組織</a:t>
          </a:r>
          <a:endParaRPr lang="zh-TW" altLang="en-US" dirty="0"/>
        </a:p>
      </dgm:t>
    </dgm:pt>
    <dgm:pt modelId="{EEBC96C4-1F98-4719-8A0B-DE2FB2C14D7F}" type="parTrans" cxnId="{EF5B8913-B60B-4BAE-8B16-8367CE2A4159}">
      <dgm:prSet/>
      <dgm:spPr/>
      <dgm:t>
        <a:bodyPr/>
        <a:lstStyle/>
        <a:p>
          <a:endParaRPr lang="zh-TW" altLang="en-US"/>
        </a:p>
      </dgm:t>
    </dgm:pt>
    <dgm:pt modelId="{39424FF1-6EB2-4E6B-8B2E-6634567BB04B}" type="sibTrans" cxnId="{EF5B8913-B60B-4BAE-8B16-8367CE2A4159}">
      <dgm:prSet/>
      <dgm:spPr/>
      <dgm:t>
        <a:bodyPr/>
        <a:lstStyle/>
        <a:p>
          <a:endParaRPr lang="zh-TW" altLang="en-US"/>
        </a:p>
      </dgm:t>
    </dgm:pt>
    <dgm:pt modelId="{450ADAED-AB27-4CC4-861F-0116484315F7}">
      <dgm:prSet phldrT="[文字]"/>
      <dgm:spPr/>
      <dgm:t>
        <a:bodyPr/>
        <a:lstStyle/>
        <a:p>
          <a:r>
            <a:rPr lang="zh-TW" altLang="en-US" dirty="0" smtClean="0"/>
            <a:t>接受</a:t>
          </a:r>
          <a:endParaRPr lang="zh-TW" altLang="en-US" dirty="0"/>
        </a:p>
      </dgm:t>
    </dgm:pt>
    <dgm:pt modelId="{BFC1A32E-ABA0-4DAA-AB2F-41571B499630}" type="parTrans" cxnId="{44097CA8-5151-4408-B15D-3BBCF46A951F}">
      <dgm:prSet/>
      <dgm:spPr/>
      <dgm:t>
        <a:bodyPr/>
        <a:lstStyle/>
        <a:p>
          <a:endParaRPr lang="zh-TW" altLang="en-US"/>
        </a:p>
      </dgm:t>
    </dgm:pt>
    <dgm:pt modelId="{E3531A4E-0AE9-4398-BBA6-86767258F3E1}" type="sibTrans" cxnId="{44097CA8-5151-4408-B15D-3BBCF46A951F}">
      <dgm:prSet/>
      <dgm:spPr/>
      <dgm:t>
        <a:bodyPr/>
        <a:lstStyle/>
        <a:p>
          <a:endParaRPr lang="zh-TW" altLang="en-US"/>
        </a:p>
      </dgm:t>
    </dgm:pt>
    <dgm:pt modelId="{F553ABD5-4B4C-4D67-A596-A772FBAA1850}">
      <dgm:prSet/>
      <dgm:spPr/>
      <dgm:t>
        <a:bodyPr/>
        <a:lstStyle/>
        <a:p>
          <a:r>
            <a:rPr lang="zh-TW" altLang="en-US" dirty="0" smtClean="0"/>
            <a:t>評價</a:t>
          </a:r>
          <a:endParaRPr lang="zh-TW" altLang="en-US" dirty="0"/>
        </a:p>
      </dgm:t>
    </dgm:pt>
    <dgm:pt modelId="{32CC01AF-1307-456E-8C94-1F45A200B07C}" type="parTrans" cxnId="{93F673E4-8E11-450B-A960-CFFFC815FAC4}">
      <dgm:prSet/>
      <dgm:spPr/>
      <dgm:t>
        <a:bodyPr/>
        <a:lstStyle/>
        <a:p>
          <a:endParaRPr lang="zh-TW" altLang="en-US"/>
        </a:p>
      </dgm:t>
    </dgm:pt>
    <dgm:pt modelId="{037F714C-6014-44B4-BE58-011042DF2F62}" type="sibTrans" cxnId="{93F673E4-8E11-450B-A960-CFFFC815FAC4}">
      <dgm:prSet/>
      <dgm:spPr/>
      <dgm:t>
        <a:bodyPr/>
        <a:lstStyle/>
        <a:p>
          <a:endParaRPr lang="zh-TW" altLang="en-US"/>
        </a:p>
      </dgm:t>
    </dgm:pt>
    <dgm:pt modelId="{C24887EB-EADC-4E98-BC6C-43D6734369F0}">
      <dgm:prSet/>
      <dgm:spPr/>
      <dgm:t>
        <a:bodyPr/>
        <a:lstStyle/>
        <a:p>
          <a:r>
            <a:rPr lang="zh-TW" altLang="en-US" dirty="0" smtClean="0"/>
            <a:t>反應</a:t>
          </a:r>
          <a:endParaRPr lang="zh-TW" altLang="en-US" dirty="0"/>
        </a:p>
      </dgm:t>
    </dgm:pt>
    <dgm:pt modelId="{0F29750A-483E-4CC3-8D9A-5149B76BD558}" type="parTrans" cxnId="{132122DB-2848-46FF-ACCD-32031002C664}">
      <dgm:prSet/>
      <dgm:spPr/>
      <dgm:t>
        <a:bodyPr/>
        <a:lstStyle/>
        <a:p>
          <a:endParaRPr lang="zh-TW" altLang="en-US"/>
        </a:p>
      </dgm:t>
    </dgm:pt>
    <dgm:pt modelId="{A39B0FB5-91CE-44C3-BD50-655A6545DEBB}" type="sibTrans" cxnId="{132122DB-2848-46FF-ACCD-32031002C664}">
      <dgm:prSet/>
      <dgm:spPr/>
      <dgm:t>
        <a:bodyPr/>
        <a:lstStyle/>
        <a:p>
          <a:endParaRPr lang="zh-TW" altLang="en-US"/>
        </a:p>
      </dgm:t>
    </dgm:pt>
    <dgm:pt modelId="{041A2425-3C5C-4C19-949E-EB5A074D593A}" type="pres">
      <dgm:prSet presAssocID="{478B2D5E-8082-4A29-8C18-EEA946D0137F}" presName="Name0" presStyleCnt="0">
        <dgm:presLayoutVars>
          <dgm:dir/>
          <dgm:animLvl val="lvl"/>
          <dgm:resizeHandles val="exact"/>
        </dgm:presLayoutVars>
      </dgm:prSet>
      <dgm:spPr/>
    </dgm:pt>
    <dgm:pt modelId="{11A21DEA-6F5C-4474-9812-6AEE76B9DC18}" type="pres">
      <dgm:prSet presAssocID="{F52F3406-0C69-47C3-A045-C6E0CCBB7E54}" presName="Name8" presStyleCnt="0"/>
      <dgm:spPr/>
    </dgm:pt>
    <dgm:pt modelId="{DD04965F-5216-4CCF-A7D7-3B848D3AA4D5}" type="pres">
      <dgm:prSet presAssocID="{F52F3406-0C69-47C3-A045-C6E0CCBB7E54}" presName="level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85C660E-48B0-4384-925F-C902544824A8}" type="pres">
      <dgm:prSet presAssocID="{F52F3406-0C69-47C3-A045-C6E0CCBB7E5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9F64A0E-199F-4893-940A-2AFDE33ECC03}" type="pres">
      <dgm:prSet presAssocID="{608DCAB7-D0B3-41BE-9C48-9B15821DECA4}" presName="Name8" presStyleCnt="0"/>
      <dgm:spPr/>
    </dgm:pt>
    <dgm:pt modelId="{A9EDF2E6-2B19-409F-828A-12024DE56B5E}" type="pres">
      <dgm:prSet presAssocID="{608DCAB7-D0B3-41BE-9C48-9B15821DECA4}" presName="level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204F075-ADAE-482F-BE30-823889C148B4}" type="pres">
      <dgm:prSet presAssocID="{608DCAB7-D0B3-41BE-9C48-9B15821DECA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85CBA3F-E6D1-45E8-888F-49820B521004}" type="pres">
      <dgm:prSet presAssocID="{F553ABD5-4B4C-4D67-A596-A772FBAA1850}" presName="Name8" presStyleCnt="0"/>
      <dgm:spPr/>
    </dgm:pt>
    <dgm:pt modelId="{3884A756-EBF9-4DE0-8E33-0522869AE7F6}" type="pres">
      <dgm:prSet presAssocID="{F553ABD5-4B4C-4D67-A596-A772FBAA1850}" presName="level" presStyleLbl="node1" presStyleIdx="2" presStyleCnt="5" custLinFactNeighborX="386" custLinFactNeighborY="-1417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87D33C5-E22D-4B75-8E87-116FF78151D5}" type="pres">
      <dgm:prSet presAssocID="{F553ABD5-4B4C-4D67-A596-A772FBAA185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38C74D0-D868-4964-8F21-6B19C5C2305D}" type="pres">
      <dgm:prSet presAssocID="{C24887EB-EADC-4E98-BC6C-43D6734369F0}" presName="Name8" presStyleCnt="0"/>
      <dgm:spPr/>
    </dgm:pt>
    <dgm:pt modelId="{F4AAC644-4E1E-4115-A5AB-73F22E9853BD}" type="pres">
      <dgm:prSet presAssocID="{C24887EB-EADC-4E98-BC6C-43D6734369F0}" presName="level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D96A0C5-F602-46DB-B484-B2331F9A2F59}" type="pres">
      <dgm:prSet presAssocID="{C24887EB-EADC-4E98-BC6C-43D6734369F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2DC690A-927B-47B3-9853-F500B26E4E30}" type="pres">
      <dgm:prSet presAssocID="{450ADAED-AB27-4CC4-861F-0116484315F7}" presName="Name8" presStyleCnt="0"/>
      <dgm:spPr/>
    </dgm:pt>
    <dgm:pt modelId="{D3FD260E-4374-4313-8F85-2E8E2A7C0AB8}" type="pres">
      <dgm:prSet presAssocID="{450ADAED-AB27-4CC4-861F-0116484315F7}" presName="level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F054143-C980-4A3E-97C4-D651528B8900}" type="pres">
      <dgm:prSet presAssocID="{450ADAED-AB27-4CC4-861F-0116484315F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BD529F48-7B62-4672-8883-40AC59CB1B98}" type="presOf" srcId="{F52F3406-0C69-47C3-A045-C6E0CCBB7E54}" destId="{585C660E-48B0-4384-925F-C902544824A8}" srcOrd="1" destOrd="0" presId="urn:microsoft.com/office/officeart/2005/8/layout/pyramid1"/>
    <dgm:cxn modelId="{05F64379-BEC2-435D-93EC-07674383A960}" type="presOf" srcId="{C24887EB-EADC-4E98-BC6C-43D6734369F0}" destId="{9D96A0C5-F602-46DB-B484-B2331F9A2F59}" srcOrd="1" destOrd="0" presId="urn:microsoft.com/office/officeart/2005/8/layout/pyramid1"/>
    <dgm:cxn modelId="{AD58E254-2BA1-447C-B622-AD15BDE845D3}" type="presOf" srcId="{608DCAB7-D0B3-41BE-9C48-9B15821DECA4}" destId="{C204F075-ADAE-482F-BE30-823889C148B4}" srcOrd="1" destOrd="0" presId="urn:microsoft.com/office/officeart/2005/8/layout/pyramid1"/>
    <dgm:cxn modelId="{EF846EED-F736-4148-B102-5F5D28FAADAC}" type="presOf" srcId="{F553ABD5-4B4C-4D67-A596-A772FBAA1850}" destId="{C87D33C5-E22D-4B75-8E87-116FF78151D5}" srcOrd="1" destOrd="0" presId="urn:microsoft.com/office/officeart/2005/8/layout/pyramid1"/>
    <dgm:cxn modelId="{E2463564-0EAC-4C7B-897D-411AA8D9CC9C}" type="presOf" srcId="{F52F3406-0C69-47C3-A045-C6E0CCBB7E54}" destId="{DD04965F-5216-4CCF-A7D7-3B848D3AA4D5}" srcOrd="0" destOrd="0" presId="urn:microsoft.com/office/officeart/2005/8/layout/pyramid1"/>
    <dgm:cxn modelId="{132122DB-2848-46FF-ACCD-32031002C664}" srcId="{478B2D5E-8082-4A29-8C18-EEA946D0137F}" destId="{C24887EB-EADC-4E98-BC6C-43D6734369F0}" srcOrd="3" destOrd="0" parTransId="{0F29750A-483E-4CC3-8D9A-5149B76BD558}" sibTransId="{A39B0FB5-91CE-44C3-BD50-655A6545DEBB}"/>
    <dgm:cxn modelId="{6C08F301-F16F-4F7B-958A-F730939775D2}" type="presOf" srcId="{F553ABD5-4B4C-4D67-A596-A772FBAA1850}" destId="{3884A756-EBF9-4DE0-8E33-0522869AE7F6}" srcOrd="0" destOrd="0" presId="urn:microsoft.com/office/officeart/2005/8/layout/pyramid1"/>
    <dgm:cxn modelId="{1FC4D625-5558-4473-8B57-4E0E0151FCF7}" type="presOf" srcId="{450ADAED-AB27-4CC4-861F-0116484315F7}" destId="{1F054143-C980-4A3E-97C4-D651528B8900}" srcOrd="1" destOrd="0" presId="urn:microsoft.com/office/officeart/2005/8/layout/pyramid1"/>
    <dgm:cxn modelId="{44097CA8-5151-4408-B15D-3BBCF46A951F}" srcId="{478B2D5E-8082-4A29-8C18-EEA946D0137F}" destId="{450ADAED-AB27-4CC4-861F-0116484315F7}" srcOrd="4" destOrd="0" parTransId="{BFC1A32E-ABA0-4DAA-AB2F-41571B499630}" sibTransId="{E3531A4E-0AE9-4398-BBA6-86767258F3E1}"/>
    <dgm:cxn modelId="{2684952C-82A3-4916-9BB5-A29DF51D8412}" type="presOf" srcId="{C24887EB-EADC-4E98-BC6C-43D6734369F0}" destId="{F4AAC644-4E1E-4115-A5AB-73F22E9853BD}" srcOrd="0" destOrd="0" presId="urn:microsoft.com/office/officeart/2005/8/layout/pyramid1"/>
    <dgm:cxn modelId="{EF5B8913-B60B-4BAE-8B16-8367CE2A4159}" srcId="{478B2D5E-8082-4A29-8C18-EEA946D0137F}" destId="{608DCAB7-D0B3-41BE-9C48-9B15821DECA4}" srcOrd="1" destOrd="0" parTransId="{EEBC96C4-1F98-4719-8A0B-DE2FB2C14D7F}" sibTransId="{39424FF1-6EB2-4E6B-8B2E-6634567BB04B}"/>
    <dgm:cxn modelId="{93F673E4-8E11-450B-A960-CFFFC815FAC4}" srcId="{478B2D5E-8082-4A29-8C18-EEA946D0137F}" destId="{F553ABD5-4B4C-4D67-A596-A772FBAA1850}" srcOrd="2" destOrd="0" parTransId="{32CC01AF-1307-456E-8C94-1F45A200B07C}" sibTransId="{037F714C-6014-44B4-BE58-011042DF2F62}"/>
    <dgm:cxn modelId="{4564DEFD-23BB-46DE-8759-A06D82343475}" srcId="{478B2D5E-8082-4A29-8C18-EEA946D0137F}" destId="{F52F3406-0C69-47C3-A045-C6E0CCBB7E54}" srcOrd="0" destOrd="0" parTransId="{89ED3C40-D64D-47AD-9EB8-9908CC450422}" sibTransId="{FCDBE42E-CC9B-402E-8072-67E65BCE8CFE}"/>
    <dgm:cxn modelId="{878FB282-EAD3-4117-B9E9-F33E9D8966C6}" type="presOf" srcId="{478B2D5E-8082-4A29-8C18-EEA946D0137F}" destId="{041A2425-3C5C-4C19-949E-EB5A074D593A}" srcOrd="0" destOrd="0" presId="urn:microsoft.com/office/officeart/2005/8/layout/pyramid1"/>
    <dgm:cxn modelId="{61E5781C-7763-4FD7-B694-150DB0B303F5}" type="presOf" srcId="{608DCAB7-D0B3-41BE-9C48-9B15821DECA4}" destId="{A9EDF2E6-2B19-409F-828A-12024DE56B5E}" srcOrd="0" destOrd="0" presId="urn:microsoft.com/office/officeart/2005/8/layout/pyramid1"/>
    <dgm:cxn modelId="{9F9D4EAD-86AF-4B3E-B894-D8961BF2F4CF}" type="presOf" srcId="{450ADAED-AB27-4CC4-861F-0116484315F7}" destId="{D3FD260E-4374-4313-8F85-2E8E2A7C0AB8}" srcOrd="0" destOrd="0" presId="urn:microsoft.com/office/officeart/2005/8/layout/pyramid1"/>
    <dgm:cxn modelId="{C303E9C8-9C94-45F4-B551-10A85C65498A}" type="presParOf" srcId="{041A2425-3C5C-4C19-949E-EB5A074D593A}" destId="{11A21DEA-6F5C-4474-9812-6AEE76B9DC18}" srcOrd="0" destOrd="0" presId="urn:microsoft.com/office/officeart/2005/8/layout/pyramid1"/>
    <dgm:cxn modelId="{451D62D2-BCE0-40B4-A8FE-C3EE37390694}" type="presParOf" srcId="{11A21DEA-6F5C-4474-9812-6AEE76B9DC18}" destId="{DD04965F-5216-4CCF-A7D7-3B848D3AA4D5}" srcOrd="0" destOrd="0" presId="urn:microsoft.com/office/officeart/2005/8/layout/pyramid1"/>
    <dgm:cxn modelId="{3DCECFD0-8F95-49FF-A052-F1D72E01FD55}" type="presParOf" srcId="{11A21DEA-6F5C-4474-9812-6AEE76B9DC18}" destId="{585C660E-48B0-4384-925F-C902544824A8}" srcOrd="1" destOrd="0" presId="urn:microsoft.com/office/officeart/2005/8/layout/pyramid1"/>
    <dgm:cxn modelId="{7B170850-28E3-4382-95E2-D158D7DFCE77}" type="presParOf" srcId="{041A2425-3C5C-4C19-949E-EB5A074D593A}" destId="{39F64A0E-199F-4893-940A-2AFDE33ECC03}" srcOrd="1" destOrd="0" presId="urn:microsoft.com/office/officeart/2005/8/layout/pyramid1"/>
    <dgm:cxn modelId="{76C9E658-74B9-4620-A1F6-F9169196302E}" type="presParOf" srcId="{39F64A0E-199F-4893-940A-2AFDE33ECC03}" destId="{A9EDF2E6-2B19-409F-828A-12024DE56B5E}" srcOrd="0" destOrd="0" presId="urn:microsoft.com/office/officeart/2005/8/layout/pyramid1"/>
    <dgm:cxn modelId="{C8DAAE9C-20B7-4803-A912-87DA02997F69}" type="presParOf" srcId="{39F64A0E-199F-4893-940A-2AFDE33ECC03}" destId="{C204F075-ADAE-482F-BE30-823889C148B4}" srcOrd="1" destOrd="0" presId="urn:microsoft.com/office/officeart/2005/8/layout/pyramid1"/>
    <dgm:cxn modelId="{20F09030-6DD7-47C6-86A1-38A8E73C8699}" type="presParOf" srcId="{041A2425-3C5C-4C19-949E-EB5A074D593A}" destId="{385CBA3F-E6D1-45E8-888F-49820B521004}" srcOrd="2" destOrd="0" presId="urn:microsoft.com/office/officeart/2005/8/layout/pyramid1"/>
    <dgm:cxn modelId="{F9846604-F6ED-46D2-A1E9-0BA2E2931347}" type="presParOf" srcId="{385CBA3F-E6D1-45E8-888F-49820B521004}" destId="{3884A756-EBF9-4DE0-8E33-0522869AE7F6}" srcOrd="0" destOrd="0" presId="urn:microsoft.com/office/officeart/2005/8/layout/pyramid1"/>
    <dgm:cxn modelId="{50FDD246-4241-4EA3-8FAA-018DC0B6B8B8}" type="presParOf" srcId="{385CBA3F-E6D1-45E8-888F-49820B521004}" destId="{C87D33C5-E22D-4B75-8E87-116FF78151D5}" srcOrd="1" destOrd="0" presId="urn:microsoft.com/office/officeart/2005/8/layout/pyramid1"/>
    <dgm:cxn modelId="{6FF07B6A-7F4B-40A7-BD4C-D4B729E87D0D}" type="presParOf" srcId="{041A2425-3C5C-4C19-949E-EB5A074D593A}" destId="{238C74D0-D868-4964-8F21-6B19C5C2305D}" srcOrd="3" destOrd="0" presId="urn:microsoft.com/office/officeart/2005/8/layout/pyramid1"/>
    <dgm:cxn modelId="{08FC2859-428C-4DBA-9E19-5A0EB0E280BC}" type="presParOf" srcId="{238C74D0-D868-4964-8F21-6B19C5C2305D}" destId="{F4AAC644-4E1E-4115-A5AB-73F22E9853BD}" srcOrd="0" destOrd="0" presId="urn:microsoft.com/office/officeart/2005/8/layout/pyramid1"/>
    <dgm:cxn modelId="{6F07C4CA-6809-47D2-A1F3-162558E0982E}" type="presParOf" srcId="{238C74D0-D868-4964-8F21-6B19C5C2305D}" destId="{9D96A0C5-F602-46DB-B484-B2331F9A2F59}" srcOrd="1" destOrd="0" presId="urn:microsoft.com/office/officeart/2005/8/layout/pyramid1"/>
    <dgm:cxn modelId="{8017F435-D679-45B5-B1F9-6F57C07024DC}" type="presParOf" srcId="{041A2425-3C5C-4C19-949E-EB5A074D593A}" destId="{22DC690A-927B-47B3-9853-F500B26E4E30}" srcOrd="4" destOrd="0" presId="urn:microsoft.com/office/officeart/2005/8/layout/pyramid1"/>
    <dgm:cxn modelId="{EA3E4CBD-D2A7-4952-B1E7-D6C77E83617C}" type="presParOf" srcId="{22DC690A-927B-47B3-9853-F500B26E4E30}" destId="{D3FD260E-4374-4313-8F85-2E8E2A7C0AB8}" srcOrd="0" destOrd="0" presId="urn:microsoft.com/office/officeart/2005/8/layout/pyramid1"/>
    <dgm:cxn modelId="{71241420-0899-47EF-8821-0D2E5F14F98E}" type="presParOf" srcId="{22DC690A-927B-47B3-9853-F500B26E4E30}" destId="{1F054143-C980-4A3E-97C4-D651528B8900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05FB5C4-6E93-4BCB-BD32-02FC872AB660}" type="doc">
      <dgm:prSet loTypeId="urn:microsoft.com/office/officeart/2005/8/layout/pyramid1" loCatId="pyramid" qsTypeId="urn:microsoft.com/office/officeart/2005/8/quickstyle/simple1" qsCatId="simple" csTypeId="urn:microsoft.com/office/officeart/2005/8/colors/colorful1" csCatId="colorful" phldr="1"/>
      <dgm:spPr/>
    </dgm:pt>
    <dgm:pt modelId="{0393F75A-0E9D-4FF9-A528-E611F5DD50EC}">
      <dgm:prSet phldrT="[文字]"/>
      <dgm:spPr/>
      <dgm:t>
        <a:bodyPr/>
        <a:lstStyle/>
        <a:p>
          <a:r>
            <a:rPr lang="zh-TW" altLang="en-US" dirty="0" smtClean="0"/>
            <a:t>獨創</a:t>
          </a:r>
          <a:endParaRPr lang="zh-TW" altLang="en-US" dirty="0"/>
        </a:p>
      </dgm:t>
    </dgm:pt>
    <dgm:pt modelId="{95398FAB-4A20-4A19-B8D9-C51EE96253DE}" type="parTrans" cxnId="{4E6720E8-28FC-4FFE-AF29-A9617E11B2CF}">
      <dgm:prSet/>
      <dgm:spPr/>
      <dgm:t>
        <a:bodyPr/>
        <a:lstStyle/>
        <a:p>
          <a:endParaRPr lang="zh-TW" altLang="en-US"/>
        </a:p>
      </dgm:t>
    </dgm:pt>
    <dgm:pt modelId="{EBBBB270-0A98-46DF-BFB5-D8CBAB8BC5B7}" type="sibTrans" cxnId="{4E6720E8-28FC-4FFE-AF29-A9617E11B2CF}">
      <dgm:prSet/>
      <dgm:spPr/>
      <dgm:t>
        <a:bodyPr/>
        <a:lstStyle/>
        <a:p>
          <a:endParaRPr lang="zh-TW" altLang="en-US"/>
        </a:p>
      </dgm:t>
    </dgm:pt>
    <dgm:pt modelId="{E09BED84-0DA9-4DB4-8023-70A0D817E3C7}">
      <dgm:prSet phldrT="[文字]"/>
      <dgm:spPr/>
      <dgm:t>
        <a:bodyPr/>
        <a:lstStyle/>
        <a:p>
          <a:r>
            <a:rPr lang="zh-TW" altLang="en-US" dirty="0" smtClean="0"/>
            <a:t>適應</a:t>
          </a:r>
          <a:endParaRPr lang="zh-TW" altLang="en-US" dirty="0"/>
        </a:p>
      </dgm:t>
    </dgm:pt>
    <dgm:pt modelId="{F6F5F4AE-CFB2-4254-98CA-2E2B80C216C8}" type="parTrans" cxnId="{907CD80E-CC34-4E85-879A-75F86493B630}">
      <dgm:prSet/>
      <dgm:spPr/>
      <dgm:t>
        <a:bodyPr/>
        <a:lstStyle/>
        <a:p>
          <a:endParaRPr lang="zh-TW" altLang="en-US"/>
        </a:p>
      </dgm:t>
    </dgm:pt>
    <dgm:pt modelId="{7C949655-ACAC-436E-814F-15822FB63D3F}" type="sibTrans" cxnId="{907CD80E-CC34-4E85-879A-75F86493B630}">
      <dgm:prSet/>
      <dgm:spPr/>
      <dgm:t>
        <a:bodyPr/>
        <a:lstStyle/>
        <a:p>
          <a:endParaRPr lang="zh-TW" altLang="en-US"/>
        </a:p>
      </dgm:t>
    </dgm:pt>
    <dgm:pt modelId="{16407383-5CD3-4DCC-A972-BAB7AC6013E5}">
      <dgm:prSet phldrT="[文字]"/>
      <dgm:spPr/>
      <dgm:t>
        <a:bodyPr/>
        <a:lstStyle/>
        <a:p>
          <a:r>
            <a:rPr lang="zh-TW" altLang="en-US" dirty="0" smtClean="0"/>
            <a:t>感知</a:t>
          </a:r>
          <a:endParaRPr lang="zh-TW" altLang="en-US" dirty="0"/>
        </a:p>
      </dgm:t>
    </dgm:pt>
    <dgm:pt modelId="{BB81A579-8A85-4283-BD1C-85E297B33E2D}" type="parTrans" cxnId="{D4C690E7-D529-4B99-8DD3-CAF52D124696}">
      <dgm:prSet/>
      <dgm:spPr/>
      <dgm:t>
        <a:bodyPr/>
        <a:lstStyle/>
        <a:p>
          <a:endParaRPr lang="zh-TW" altLang="en-US"/>
        </a:p>
      </dgm:t>
    </dgm:pt>
    <dgm:pt modelId="{C255BC6D-9F6F-4D87-83B1-DECBFC580E77}" type="sibTrans" cxnId="{D4C690E7-D529-4B99-8DD3-CAF52D124696}">
      <dgm:prSet/>
      <dgm:spPr/>
      <dgm:t>
        <a:bodyPr/>
        <a:lstStyle/>
        <a:p>
          <a:endParaRPr lang="zh-TW" altLang="en-US"/>
        </a:p>
      </dgm:t>
    </dgm:pt>
    <dgm:pt modelId="{CF98DBD8-F31C-4763-857C-8F43099B0427}">
      <dgm:prSet/>
      <dgm:spPr/>
      <dgm:t>
        <a:bodyPr/>
        <a:lstStyle/>
        <a:p>
          <a:r>
            <a:rPr lang="zh-TW" altLang="en-US" dirty="0" smtClean="0"/>
            <a:t>準備狀態</a:t>
          </a:r>
          <a:endParaRPr lang="zh-TW" altLang="en-US" dirty="0"/>
        </a:p>
      </dgm:t>
    </dgm:pt>
    <dgm:pt modelId="{E7648741-673E-4934-8403-DF59695D19A8}" type="parTrans" cxnId="{7E9A1199-FDD5-4121-93EE-5913A9419C24}">
      <dgm:prSet/>
      <dgm:spPr/>
      <dgm:t>
        <a:bodyPr/>
        <a:lstStyle/>
        <a:p>
          <a:endParaRPr lang="zh-TW" altLang="en-US"/>
        </a:p>
      </dgm:t>
    </dgm:pt>
    <dgm:pt modelId="{C2433AA9-8A91-407C-B36B-42291F94BCAF}" type="sibTrans" cxnId="{7E9A1199-FDD5-4121-93EE-5913A9419C24}">
      <dgm:prSet/>
      <dgm:spPr/>
      <dgm:t>
        <a:bodyPr/>
        <a:lstStyle/>
        <a:p>
          <a:endParaRPr lang="zh-TW" altLang="en-US"/>
        </a:p>
      </dgm:t>
    </dgm:pt>
    <dgm:pt modelId="{C8768987-0188-4485-8A25-02A141BA0A2C}">
      <dgm:prSet/>
      <dgm:spPr/>
      <dgm:t>
        <a:bodyPr/>
        <a:lstStyle/>
        <a:p>
          <a:r>
            <a:rPr lang="zh-TW" altLang="en-US" dirty="0" smtClean="0"/>
            <a:t>複雜反應</a:t>
          </a:r>
          <a:endParaRPr lang="zh-TW" altLang="en-US" dirty="0"/>
        </a:p>
      </dgm:t>
    </dgm:pt>
    <dgm:pt modelId="{EB814477-E686-4349-B052-6759C7854D2E}" type="parTrans" cxnId="{37C019A1-8E48-4B22-ABAA-DDB1B93BE0D5}">
      <dgm:prSet/>
      <dgm:spPr/>
      <dgm:t>
        <a:bodyPr/>
        <a:lstStyle/>
        <a:p>
          <a:endParaRPr lang="zh-TW" altLang="en-US"/>
        </a:p>
      </dgm:t>
    </dgm:pt>
    <dgm:pt modelId="{D9CC667D-BEA8-4171-9699-AEFDC7542205}" type="sibTrans" cxnId="{37C019A1-8E48-4B22-ABAA-DDB1B93BE0D5}">
      <dgm:prSet/>
      <dgm:spPr/>
      <dgm:t>
        <a:bodyPr/>
        <a:lstStyle/>
        <a:p>
          <a:endParaRPr lang="zh-TW" altLang="en-US"/>
        </a:p>
      </dgm:t>
    </dgm:pt>
    <dgm:pt modelId="{F3E44C5B-E1E3-4A24-91F2-FF48DAD2102B}">
      <dgm:prSet/>
      <dgm:spPr/>
      <dgm:t>
        <a:bodyPr/>
        <a:lstStyle/>
        <a:p>
          <a:r>
            <a:rPr lang="zh-TW" altLang="en-US" dirty="0" smtClean="0"/>
            <a:t>引導反映</a:t>
          </a:r>
          <a:endParaRPr lang="zh-TW" altLang="en-US" dirty="0"/>
        </a:p>
      </dgm:t>
    </dgm:pt>
    <dgm:pt modelId="{B1A6B8A4-5A39-4910-8D74-747EFCBCF47B}" type="parTrans" cxnId="{C72BE354-D2A1-46AF-81E2-766C018D8D44}">
      <dgm:prSet/>
      <dgm:spPr/>
      <dgm:t>
        <a:bodyPr/>
        <a:lstStyle/>
        <a:p>
          <a:endParaRPr lang="zh-TW" altLang="en-US"/>
        </a:p>
      </dgm:t>
    </dgm:pt>
    <dgm:pt modelId="{9E2B0094-9C3B-4C6A-873A-849C039DAAB6}" type="sibTrans" cxnId="{C72BE354-D2A1-46AF-81E2-766C018D8D44}">
      <dgm:prSet/>
      <dgm:spPr/>
      <dgm:t>
        <a:bodyPr/>
        <a:lstStyle/>
        <a:p>
          <a:endParaRPr lang="zh-TW" altLang="en-US"/>
        </a:p>
      </dgm:t>
    </dgm:pt>
    <dgm:pt modelId="{04092988-E0A2-49FB-A2F1-F0F83925EEB7}">
      <dgm:prSet/>
      <dgm:spPr/>
      <dgm:t>
        <a:bodyPr/>
        <a:lstStyle/>
        <a:p>
          <a:r>
            <a:rPr lang="zh-TW" altLang="en-US" dirty="0" smtClean="0"/>
            <a:t>機械化</a:t>
          </a:r>
          <a:endParaRPr lang="zh-TW" altLang="en-US" dirty="0"/>
        </a:p>
      </dgm:t>
    </dgm:pt>
    <dgm:pt modelId="{453A88DD-04F9-44E6-9ADB-E415A831FFA7}" type="parTrans" cxnId="{FD4084FC-C6EC-45BA-8C96-66498D99277A}">
      <dgm:prSet/>
      <dgm:spPr/>
      <dgm:t>
        <a:bodyPr/>
        <a:lstStyle/>
        <a:p>
          <a:endParaRPr lang="zh-TW" altLang="en-US"/>
        </a:p>
      </dgm:t>
    </dgm:pt>
    <dgm:pt modelId="{B7BD8CE5-1CDB-414E-B78D-1CACD036CFFC}" type="sibTrans" cxnId="{FD4084FC-C6EC-45BA-8C96-66498D99277A}">
      <dgm:prSet/>
      <dgm:spPr/>
      <dgm:t>
        <a:bodyPr/>
        <a:lstStyle/>
        <a:p>
          <a:endParaRPr lang="zh-TW" altLang="en-US"/>
        </a:p>
      </dgm:t>
    </dgm:pt>
    <dgm:pt modelId="{1952078A-5DFA-4FC6-AF1E-80242EC9BBAF}" type="pres">
      <dgm:prSet presAssocID="{305FB5C4-6E93-4BCB-BD32-02FC872AB660}" presName="Name0" presStyleCnt="0">
        <dgm:presLayoutVars>
          <dgm:dir/>
          <dgm:animLvl val="lvl"/>
          <dgm:resizeHandles val="exact"/>
        </dgm:presLayoutVars>
      </dgm:prSet>
      <dgm:spPr/>
    </dgm:pt>
    <dgm:pt modelId="{6B3D848A-04CF-45FB-ACB0-310FEC168043}" type="pres">
      <dgm:prSet presAssocID="{0393F75A-0E9D-4FF9-A528-E611F5DD50EC}" presName="Name8" presStyleCnt="0"/>
      <dgm:spPr/>
    </dgm:pt>
    <dgm:pt modelId="{527114A8-FC50-4088-8F6E-D34FFF892EF8}" type="pres">
      <dgm:prSet presAssocID="{0393F75A-0E9D-4FF9-A528-E611F5DD50EC}" presName="level" presStyleLbl="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64AFCE3-8DA2-4EAD-816F-6AAA91A6842A}" type="pres">
      <dgm:prSet presAssocID="{0393F75A-0E9D-4FF9-A528-E611F5DD50E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9A8C137-53A6-4663-B16B-D82A412BBED4}" type="pres">
      <dgm:prSet presAssocID="{E09BED84-0DA9-4DB4-8023-70A0D817E3C7}" presName="Name8" presStyleCnt="0"/>
      <dgm:spPr/>
    </dgm:pt>
    <dgm:pt modelId="{5DF28343-5AD7-42A7-B089-EBD798749BD7}" type="pres">
      <dgm:prSet presAssocID="{E09BED84-0DA9-4DB4-8023-70A0D817E3C7}" presName="level" presStyleLbl="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76EBBAA-8DF6-4552-BE4F-FBFA688CF04C}" type="pres">
      <dgm:prSet presAssocID="{E09BED84-0DA9-4DB4-8023-70A0D817E3C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0F635FE-2284-4A9B-A2B6-0372DDB4205E}" type="pres">
      <dgm:prSet presAssocID="{C8768987-0188-4485-8A25-02A141BA0A2C}" presName="Name8" presStyleCnt="0"/>
      <dgm:spPr/>
    </dgm:pt>
    <dgm:pt modelId="{AF23E83C-1E65-475E-8EED-49B8D8C4A4DB}" type="pres">
      <dgm:prSet presAssocID="{C8768987-0188-4485-8A25-02A141BA0A2C}" presName="level" presStyleLbl="node1" presStyleIdx="2" presStyleCnt="7" custLinFactNeighborX="-2258" custLinFactNeighborY="-4747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BEA60F0-23E2-4A38-8F81-DE8A4FC1F690}" type="pres">
      <dgm:prSet presAssocID="{C8768987-0188-4485-8A25-02A141BA0A2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8DF657F-202F-4E24-8509-87441A28B18D}" type="pres">
      <dgm:prSet presAssocID="{04092988-E0A2-49FB-A2F1-F0F83925EEB7}" presName="Name8" presStyleCnt="0"/>
      <dgm:spPr/>
    </dgm:pt>
    <dgm:pt modelId="{FFBF534E-8826-404D-B17B-E23E89093BC4}" type="pres">
      <dgm:prSet presAssocID="{04092988-E0A2-49FB-A2F1-F0F83925EEB7}" presName="level" presStyleLbl="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2713AE9-1BAB-47C8-B3C5-16587A2BE896}" type="pres">
      <dgm:prSet presAssocID="{04092988-E0A2-49FB-A2F1-F0F83925EEB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9B0E650-E614-4F55-BE2A-B70310954ABF}" type="pres">
      <dgm:prSet presAssocID="{F3E44C5B-E1E3-4A24-91F2-FF48DAD2102B}" presName="Name8" presStyleCnt="0"/>
      <dgm:spPr/>
    </dgm:pt>
    <dgm:pt modelId="{E644E7B5-7744-40A9-87C7-612A71CBEA74}" type="pres">
      <dgm:prSet presAssocID="{F3E44C5B-E1E3-4A24-91F2-FF48DAD2102B}" presName="level" presStyleLbl="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10D3E67-5772-4E96-AC2F-408823A7BD24}" type="pres">
      <dgm:prSet presAssocID="{F3E44C5B-E1E3-4A24-91F2-FF48DAD2102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7644DDA-3277-49C0-8CA2-825066CFFD9B}" type="pres">
      <dgm:prSet presAssocID="{CF98DBD8-F31C-4763-857C-8F43099B0427}" presName="Name8" presStyleCnt="0"/>
      <dgm:spPr/>
    </dgm:pt>
    <dgm:pt modelId="{F9692710-38DC-497C-A7E7-C144FD306324}" type="pres">
      <dgm:prSet presAssocID="{CF98DBD8-F31C-4763-857C-8F43099B0427}" presName="level" presStyleLbl="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5625036-88B5-4D15-AEB2-88B8B835263F}" type="pres">
      <dgm:prSet presAssocID="{CF98DBD8-F31C-4763-857C-8F43099B042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F104A7F-EC86-4E25-8737-7C92852565B7}" type="pres">
      <dgm:prSet presAssocID="{16407383-5CD3-4DCC-A972-BAB7AC6013E5}" presName="Name8" presStyleCnt="0"/>
      <dgm:spPr/>
    </dgm:pt>
    <dgm:pt modelId="{138DF1CC-C525-4D90-ACDF-55E3E8EF36D0}" type="pres">
      <dgm:prSet presAssocID="{16407383-5CD3-4DCC-A972-BAB7AC6013E5}" presName="level" presStyleLbl="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82073E8-B5C6-4B74-93EB-E394E8377B49}" type="pres">
      <dgm:prSet presAssocID="{16407383-5CD3-4DCC-A972-BAB7AC6013E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1660FC4-3459-4365-987F-C695010C2C84}" type="presOf" srcId="{F3E44C5B-E1E3-4A24-91F2-FF48DAD2102B}" destId="{B10D3E67-5772-4E96-AC2F-408823A7BD24}" srcOrd="1" destOrd="0" presId="urn:microsoft.com/office/officeart/2005/8/layout/pyramid1"/>
    <dgm:cxn modelId="{5964A390-B9B0-4FF8-BB6C-95CE009F4114}" type="presOf" srcId="{E09BED84-0DA9-4DB4-8023-70A0D817E3C7}" destId="{276EBBAA-8DF6-4552-BE4F-FBFA688CF04C}" srcOrd="1" destOrd="0" presId="urn:microsoft.com/office/officeart/2005/8/layout/pyramid1"/>
    <dgm:cxn modelId="{907CD80E-CC34-4E85-879A-75F86493B630}" srcId="{305FB5C4-6E93-4BCB-BD32-02FC872AB660}" destId="{E09BED84-0DA9-4DB4-8023-70A0D817E3C7}" srcOrd="1" destOrd="0" parTransId="{F6F5F4AE-CFB2-4254-98CA-2E2B80C216C8}" sibTransId="{7C949655-ACAC-436E-814F-15822FB63D3F}"/>
    <dgm:cxn modelId="{B0BF44B9-D4AF-4D5F-B347-A0A8FDF69DFC}" type="presOf" srcId="{E09BED84-0DA9-4DB4-8023-70A0D817E3C7}" destId="{5DF28343-5AD7-42A7-B089-EBD798749BD7}" srcOrd="0" destOrd="0" presId="urn:microsoft.com/office/officeart/2005/8/layout/pyramid1"/>
    <dgm:cxn modelId="{16517B2B-501D-4D55-B4C1-7D093B4096B8}" type="presOf" srcId="{CF98DBD8-F31C-4763-857C-8F43099B0427}" destId="{F9692710-38DC-497C-A7E7-C144FD306324}" srcOrd="0" destOrd="0" presId="urn:microsoft.com/office/officeart/2005/8/layout/pyramid1"/>
    <dgm:cxn modelId="{7E9A1199-FDD5-4121-93EE-5913A9419C24}" srcId="{305FB5C4-6E93-4BCB-BD32-02FC872AB660}" destId="{CF98DBD8-F31C-4763-857C-8F43099B0427}" srcOrd="5" destOrd="0" parTransId="{E7648741-673E-4934-8403-DF59695D19A8}" sibTransId="{C2433AA9-8A91-407C-B36B-42291F94BCAF}"/>
    <dgm:cxn modelId="{ADC0213F-356E-4224-BDD3-EA1D3B509920}" type="presOf" srcId="{04092988-E0A2-49FB-A2F1-F0F83925EEB7}" destId="{52713AE9-1BAB-47C8-B3C5-16587A2BE896}" srcOrd="1" destOrd="0" presId="urn:microsoft.com/office/officeart/2005/8/layout/pyramid1"/>
    <dgm:cxn modelId="{4E6720E8-28FC-4FFE-AF29-A9617E11B2CF}" srcId="{305FB5C4-6E93-4BCB-BD32-02FC872AB660}" destId="{0393F75A-0E9D-4FF9-A528-E611F5DD50EC}" srcOrd="0" destOrd="0" parTransId="{95398FAB-4A20-4A19-B8D9-C51EE96253DE}" sibTransId="{EBBBB270-0A98-46DF-BFB5-D8CBAB8BC5B7}"/>
    <dgm:cxn modelId="{2F008594-5916-4408-B0F0-EA3C0FCECA19}" type="presOf" srcId="{305FB5C4-6E93-4BCB-BD32-02FC872AB660}" destId="{1952078A-5DFA-4FC6-AF1E-80242EC9BBAF}" srcOrd="0" destOrd="0" presId="urn:microsoft.com/office/officeart/2005/8/layout/pyramid1"/>
    <dgm:cxn modelId="{50385746-5CC7-4A11-A759-951F0DB2DA53}" type="presOf" srcId="{04092988-E0A2-49FB-A2F1-F0F83925EEB7}" destId="{FFBF534E-8826-404D-B17B-E23E89093BC4}" srcOrd="0" destOrd="0" presId="urn:microsoft.com/office/officeart/2005/8/layout/pyramid1"/>
    <dgm:cxn modelId="{FD4084FC-C6EC-45BA-8C96-66498D99277A}" srcId="{305FB5C4-6E93-4BCB-BD32-02FC872AB660}" destId="{04092988-E0A2-49FB-A2F1-F0F83925EEB7}" srcOrd="3" destOrd="0" parTransId="{453A88DD-04F9-44E6-9ADB-E415A831FFA7}" sibTransId="{B7BD8CE5-1CDB-414E-B78D-1CACD036CFFC}"/>
    <dgm:cxn modelId="{FC9070B2-8D6D-4EF0-A10C-40486917B55B}" type="presOf" srcId="{0393F75A-0E9D-4FF9-A528-E611F5DD50EC}" destId="{264AFCE3-8DA2-4EAD-816F-6AAA91A6842A}" srcOrd="1" destOrd="0" presId="urn:microsoft.com/office/officeart/2005/8/layout/pyramid1"/>
    <dgm:cxn modelId="{666CAF09-9EA3-40C3-8F10-A449749A44AC}" type="presOf" srcId="{C8768987-0188-4485-8A25-02A141BA0A2C}" destId="{AF23E83C-1E65-475E-8EED-49B8D8C4A4DB}" srcOrd="0" destOrd="0" presId="urn:microsoft.com/office/officeart/2005/8/layout/pyramid1"/>
    <dgm:cxn modelId="{37C019A1-8E48-4B22-ABAA-DDB1B93BE0D5}" srcId="{305FB5C4-6E93-4BCB-BD32-02FC872AB660}" destId="{C8768987-0188-4485-8A25-02A141BA0A2C}" srcOrd="2" destOrd="0" parTransId="{EB814477-E686-4349-B052-6759C7854D2E}" sibTransId="{D9CC667D-BEA8-4171-9699-AEFDC7542205}"/>
    <dgm:cxn modelId="{B7B2FFBF-FB8F-4601-BD23-418C5085A35B}" type="presOf" srcId="{CF98DBD8-F31C-4763-857C-8F43099B0427}" destId="{35625036-88B5-4D15-AEB2-88B8B835263F}" srcOrd="1" destOrd="0" presId="urn:microsoft.com/office/officeart/2005/8/layout/pyramid1"/>
    <dgm:cxn modelId="{D4C690E7-D529-4B99-8DD3-CAF52D124696}" srcId="{305FB5C4-6E93-4BCB-BD32-02FC872AB660}" destId="{16407383-5CD3-4DCC-A972-BAB7AC6013E5}" srcOrd="6" destOrd="0" parTransId="{BB81A579-8A85-4283-BD1C-85E297B33E2D}" sibTransId="{C255BC6D-9F6F-4D87-83B1-DECBFC580E77}"/>
    <dgm:cxn modelId="{5C67C012-96E4-4CBD-97F7-36E516654ABA}" type="presOf" srcId="{C8768987-0188-4485-8A25-02A141BA0A2C}" destId="{BBEA60F0-23E2-4A38-8F81-DE8A4FC1F690}" srcOrd="1" destOrd="0" presId="urn:microsoft.com/office/officeart/2005/8/layout/pyramid1"/>
    <dgm:cxn modelId="{212D955D-768D-4D8D-BE68-2988A68987BA}" type="presOf" srcId="{F3E44C5B-E1E3-4A24-91F2-FF48DAD2102B}" destId="{E644E7B5-7744-40A9-87C7-612A71CBEA74}" srcOrd="0" destOrd="0" presId="urn:microsoft.com/office/officeart/2005/8/layout/pyramid1"/>
    <dgm:cxn modelId="{300F7620-AF79-4E63-909C-19780528FC05}" type="presOf" srcId="{0393F75A-0E9D-4FF9-A528-E611F5DD50EC}" destId="{527114A8-FC50-4088-8F6E-D34FFF892EF8}" srcOrd="0" destOrd="0" presId="urn:microsoft.com/office/officeart/2005/8/layout/pyramid1"/>
    <dgm:cxn modelId="{C72BE354-D2A1-46AF-81E2-766C018D8D44}" srcId="{305FB5C4-6E93-4BCB-BD32-02FC872AB660}" destId="{F3E44C5B-E1E3-4A24-91F2-FF48DAD2102B}" srcOrd="4" destOrd="0" parTransId="{B1A6B8A4-5A39-4910-8D74-747EFCBCF47B}" sibTransId="{9E2B0094-9C3B-4C6A-873A-849C039DAAB6}"/>
    <dgm:cxn modelId="{F337218B-CB91-4563-B1F7-4D1F53660FC6}" type="presOf" srcId="{16407383-5CD3-4DCC-A972-BAB7AC6013E5}" destId="{B82073E8-B5C6-4B74-93EB-E394E8377B49}" srcOrd="1" destOrd="0" presId="urn:microsoft.com/office/officeart/2005/8/layout/pyramid1"/>
    <dgm:cxn modelId="{4E0C7857-D714-46B3-B7CC-62B8BF4148BD}" type="presOf" srcId="{16407383-5CD3-4DCC-A972-BAB7AC6013E5}" destId="{138DF1CC-C525-4D90-ACDF-55E3E8EF36D0}" srcOrd="0" destOrd="0" presId="urn:microsoft.com/office/officeart/2005/8/layout/pyramid1"/>
    <dgm:cxn modelId="{1AD194E8-0AC1-47E4-8D74-F35942C612E9}" type="presParOf" srcId="{1952078A-5DFA-4FC6-AF1E-80242EC9BBAF}" destId="{6B3D848A-04CF-45FB-ACB0-310FEC168043}" srcOrd="0" destOrd="0" presId="urn:microsoft.com/office/officeart/2005/8/layout/pyramid1"/>
    <dgm:cxn modelId="{8256EA8B-50A3-46C1-8879-A175BC7B6B07}" type="presParOf" srcId="{6B3D848A-04CF-45FB-ACB0-310FEC168043}" destId="{527114A8-FC50-4088-8F6E-D34FFF892EF8}" srcOrd="0" destOrd="0" presId="urn:microsoft.com/office/officeart/2005/8/layout/pyramid1"/>
    <dgm:cxn modelId="{87609716-AEB9-4613-8533-630A130394B2}" type="presParOf" srcId="{6B3D848A-04CF-45FB-ACB0-310FEC168043}" destId="{264AFCE3-8DA2-4EAD-816F-6AAA91A6842A}" srcOrd="1" destOrd="0" presId="urn:microsoft.com/office/officeart/2005/8/layout/pyramid1"/>
    <dgm:cxn modelId="{04B3733B-D610-42C8-9319-0BB659355C74}" type="presParOf" srcId="{1952078A-5DFA-4FC6-AF1E-80242EC9BBAF}" destId="{29A8C137-53A6-4663-B16B-D82A412BBED4}" srcOrd="1" destOrd="0" presId="urn:microsoft.com/office/officeart/2005/8/layout/pyramid1"/>
    <dgm:cxn modelId="{7D5BD98E-8067-4F89-AAA5-E6EC20AF0F5E}" type="presParOf" srcId="{29A8C137-53A6-4663-B16B-D82A412BBED4}" destId="{5DF28343-5AD7-42A7-B089-EBD798749BD7}" srcOrd="0" destOrd="0" presId="urn:microsoft.com/office/officeart/2005/8/layout/pyramid1"/>
    <dgm:cxn modelId="{0BF59127-2815-4772-82D9-236F0D7AA07E}" type="presParOf" srcId="{29A8C137-53A6-4663-B16B-D82A412BBED4}" destId="{276EBBAA-8DF6-4552-BE4F-FBFA688CF04C}" srcOrd="1" destOrd="0" presId="urn:microsoft.com/office/officeart/2005/8/layout/pyramid1"/>
    <dgm:cxn modelId="{3DF8A417-2AF6-4607-88A0-BC4FDEFAF42C}" type="presParOf" srcId="{1952078A-5DFA-4FC6-AF1E-80242EC9BBAF}" destId="{A0F635FE-2284-4A9B-A2B6-0372DDB4205E}" srcOrd="2" destOrd="0" presId="urn:microsoft.com/office/officeart/2005/8/layout/pyramid1"/>
    <dgm:cxn modelId="{E469888A-B60C-4954-8221-FEEA036D7AD2}" type="presParOf" srcId="{A0F635FE-2284-4A9B-A2B6-0372DDB4205E}" destId="{AF23E83C-1E65-475E-8EED-49B8D8C4A4DB}" srcOrd="0" destOrd="0" presId="urn:microsoft.com/office/officeart/2005/8/layout/pyramid1"/>
    <dgm:cxn modelId="{22EB20F5-03F5-47A9-9E0F-85BEFF43F402}" type="presParOf" srcId="{A0F635FE-2284-4A9B-A2B6-0372DDB4205E}" destId="{BBEA60F0-23E2-4A38-8F81-DE8A4FC1F690}" srcOrd="1" destOrd="0" presId="urn:microsoft.com/office/officeart/2005/8/layout/pyramid1"/>
    <dgm:cxn modelId="{556EBA04-0496-4FA0-B0DE-1986A0DA82F8}" type="presParOf" srcId="{1952078A-5DFA-4FC6-AF1E-80242EC9BBAF}" destId="{08DF657F-202F-4E24-8509-87441A28B18D}" srcOrd="3" destOrd="0" presId="urn:microsoft.com/office/officeart/2005/8/layout/pyramid1"/>
    <dgm:cxn modelId="{0F1A0CB1-4187-4334-95CD-EE17165338E5}" type="presParOf" srcId="{08DF657F-202F-4E24-8509-87441A28B18D}" destId="{FFBF534E-8826-404D-B17B-E23E89093BC4}" srcOrd="0" destOrd="0" presId="urn:microsoft.com/office/officeart/2005/8/layout/pyramid1"/>
    <dgm:cxn modelId="{C18F0849-049B-468C-AE88-E441A44F86DF}" type="presParOf" srcId="{08DF657F-202F-4E24-8509-87441A28B18D}" destId="{52713AE9-1BAB-47C8-B3C5-16587A2BE896}" srcOrd="1" destOrd="0" presId="urn:microsoft.com/office/officeart/2005/8/layout/pyramid1"/>
    <dgm:cxn modelId="{1C43D8CB-9291-43E1-8DD0-086069AFF116}" type="presParOf" srcId="{1952078A-5DFA-4FC6-AF1E-80242EC9BBAF}" destId="{49B0E650-E614-4F55-BE2A-B70310954ABF}" srcOrd="4" destOrd="0" presId="urn:microsoft.com/office/officeart/2005/8/layout/pyramid1"/>
    <dgm:cxn modelId="{1FB02F21-3E7A-429C-9B9F-F62D7CDB568C}" type="presParOf" srcId="{49B0E650-E614-4F55-BE2A-B70310954ABF}" destId="{E644E7B5-7744-40A9-87C7-612A71CBEA74}" srcOrd="0" destOrd="0" presId="urn:microsoft.com/office/officeart/2005/8/layout/pyramid1"/>
    <dgm:cxn modelId="{8E7BEF1A-59E0-4C8D-BF16-D573354D1EB3}" type="presParOf" srcId="{49B0E650-E614-4F55-BE2A-B70310954ABF}" destId="{B10D3E67-5772-4E96-AC2F-408823A7BD24}" srcOrd="1" destOrd="0" presId="urn:microsoft.com/office/officeart/2005/8/layout/pyramid1"/>
    <dgm:cxn modelId="{72D30623-6377-4D48-B979-B7FDD363AB72}" type="presParOf" srcId="{1952078A-5DFA-4FC6-AF1E-80242EC9BBAF}" destId="{E7644DDA-3277-49C0-8CA2-825066CFFD9B}" srcOrd="5" destOrd="0" presId="urn:microsoft.com/office/officeart/2005/8/layout/pyramid1"/>
    <dgm:cxn modelId="{606B3558-6744-4DDF-9DAC-2F104880A2B0}" type="presParOf" srcId="{E7644DDA-3277-49C0-8CA2-825066CFFD9B}" destId="{F9692710-38DC-497C-A7E7-C144FD306324}" srcOrd="0" destOrd="0" presId="urn:microsoft.com/office/officeart/2005/8/layout/pyramid1"/>
    <dgm:cxn modelId="{19F5B2C7-7051-4FFA-ACCC-0D9B8D6C0E1D}" type="presParOf" srcId="{E7644DDA-3277-49C0-8CA2-825066CFFD9B}" destId="{35625036-88B5-4D15-AEB2-88B8B835263F}" srcOrd="1" destOrd="0" presId="urn:microsoft.com/office/officeart/2005/8/layout/pyramid1"/>
    <dgm:cxn modelId="{8E8B8FF2-3099-4479-915B-F61239949BF5}" type="presParOf" srcId="{1952078A-5DFA-4FC6-AF1E-80242EC9BBAF}" destId="{BF104A7F-EC86-4E25-8737-7C92852565B7}" srcOrd="6" destOrd="0" presId="urn:microsoft.com/office/officeart/2005/8/layout/pyramid1"/>
    <dgm:cxn modelId="{EE54D82E-2BEA-4D14-8D92-332A1F7D46E5}" type="presParOf" srcId="{BF104A7F-EC86-4E25-8737-7C92852565B7}" destId="{138DF1CC-C525-4D90-ACDF-55E3E8EF36D0}" srcOrd="0" destOrd="0" presId="urn:microsoft.com/office/officeart/2005/8/layout/pyramid1"/>
    <dgm:cxn modelId="{3920C4B2-3569-482A-8C3C-79F84E92368D}" type="presParOf" srcId="{BF104A7F-EC86-4E25-8737-7C92852565B7}" destId="{B82073E8-B5C6-4B74-93EB-E394E8377B49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7E8B55E-DB2F-4110-AFFC-518A2A88070E}" type="doc">
      <dgm:prSet loTypeId="urn:microsoft.com/office/officeart/2005/8/layout/hProcess9" loCatId="process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05E2B576-1E7D-4B71-8AE8-DB1480C04F39}">
      <dgm:prSet phldrT="[文字]" custT="1"/>
      <dgm:spPr/>
      <dgm:t>
        <a:bodyPr/>
        <a:lstStyle/>
        <a:p>
          <a:r>
            <a:rPr lang="zh-TW" altLang="en-US" sz="2000" smtClean="0"/>
            <a:t>一年級  </a:t>
          </a:r>
          <a:r>
            <a:rPr lang="zh-TW" altLang="en-US" sz="2000" b="1" smtClean="0">
              <a:effectLst/>
            </a:rPr>
            <a:t>快樂「食」光</a:t>
          </a:r>
          <a:endParaRPr lang="zh-TW" altLang="en-US" sz="2000" dirty="0"/>
        </a:p>
      </dgm:t>
    </dgm:pt>
    <dgm:pt modelId="{7F0DECFE-0357-454E-B2F1-9ECC2DC1ED3C}" type="parTrans" cxnId="{DC781A2C-282F-46EE-A31F-5181196D5D8D}">
      <dgm:prSet/>
      <dgm:spPr/>
      <dgm:t>
        <a:bodyPr/>
        <a:lstStyle/>
        <a:p>
          <a:endParaRPr lang="zh-TW" altLang="en-US" sz="2000"/>
        </a:p>
      </dgm:t>
    </dgm:pt>
    <dgm:pt modelId="{421C975B-6D0C-4CA5-9DF7-9E77D47016CC}" type="sibTrans" cxnId="{DC781A2C-282F-46EE-A31F-5181196D5D8D}">
      <dgm:prSet/>
      <dgm:spPr/>
      <dgm:t>
        <a:bodyPr/>
        <a:lstStyle/>
        <a:p>
          <a:endParaRPr lang="zh-TW" altLang="en-US" sz="2000"/>
        </a:p>
      </dgm:t>
    </dgm:pt>
    <dgm:pt modelId="{DD4D6530-C3D6-4E5A-ACD7-5446BDA848B7}">
      <dgm:prSet phldrT="[文字]" custT="1"/>
      <dgm:spPr/>
      <dgm:t>
        <a:bodyPr/>
        <a:lstStyle/>
        <a:p>
          <a:r>
            <a:rPr lang="zh-TW" altLang="en-US" sz="2000" smtClean="0"/>
            <a:t>二年級  </a:t>
          </a:r>
          <a:r>
            <a:rPr lang="en-US" sz="2000" b="1" smtClean="0">
              <a:effectLst/>
            </a:rPr>
            <a:t>Yummy</a:t>
          </a:r>
          <a:r>
            <a:rPr lang="zh-TW" sz="2000" b="1" smtClean="0">
              <a:effectLst/>
            </a:rPr>
            <a:t>樂米小學堂</a:t>
          </a:r>
          <a:endParaRPr lang="zh-TW" altLang="en-US" sz="2000" dirty="0"/>
        </a:p>
      </dgm:t>
    </dgm:pt>
    <dgm:pt modelId="{27214381-34E4-4A63-83C5-2F9CF2A1D1F3}" type="parTrans" cxnId="{6EEBDAF4-E0D8-493A-8418-74EDB30B93B9}">
      <dgm:prSet/>
      <dgm:spPr/>
      <dgm:t>
        <a:bodyPr/>
        <a:lstStyle/>
        <a:p>
          <a:endParaRPr lang="zh-TW" altLang="en-US" sz="2000"/>
        </a:p>
      </dgm:t>
    </dgm:pt>
    <dgm:pt modelId="{10529B1A-5BC7-4B6D-839C-0A894B5CA9A2}" type="sibTrans" cxnId="{6EEBDAF4-E0D8-493A-8418-74EDB30B93B9}">
      <dgm:prSet/>
      <dgm:spPr/>
      <dgm:t>
        <a:bodyPr/>
        <a:lstStyle/>
        <a:p>
          <a:endParaRPr lang="zh-TW" altLang="en-US" sz="2000"/>
        </a:p>
      </dgm:t>
    </dgm:pt>
    <dgm:pt modelId="{5CCEE5BF-F725-4675-B626-9F7DBEDEE8E8}">
      <dgm:prSet phldrT="[文字]" custT="1"/>
      <dgm:spPr/>
      <dgm:t>
        <a:bodyPr/>
        <a:lstStyle/>
        <a:p>
          <a:r>
            <a:rPr lang="zh-TW" altLang="en-US" sz="2000" smtClean="0"/>
            <a:t>三年級   </a:t>
          </a:r>
          <a:r>
            <a:rPr lang="zh-TW" sz="2000" b="1" smtClean="0">
              <a:effectLst/>
            </a:rPr>
            <a:t>食</a:t>
          </a:r>
          <a:r>
            <a:rPr lang="zh-HK" sz="2000" b="1" smtClean="0">
              <a:effectLst/>
            </a:rPr>
            <a:t>在好安心</a:t>
          </a:r>
          <a:endParaRPr lang="zh-TW" altLang="en-US" sz="2000" dirty="0"/>
        </a:p>
      </dgm:t>
    </dgm:pt>
    <dgm:pt modelId="{F6725CED-91E3-4FC9-875A-381EBD365363}" type="parTrans" cxnId="{0100B378-1881-4177-BE0A-430180BCBDA3}">
      <dgm:prSet/>
      <dgm:spPr/>
      <dgm:t>
        <a:bodyPr/>
        <a:lstStyle/>
        <a:p>
          <a:endParaRPr lang="zh-TW" altLang="en-US" sz="2000"/>
        </a:p>
      </dgm:t>
    </dgm:pt>
    <dgm:pt modelId="{DF57578E-639E-4820-85CF-96371E96F692}" type="sibTrans" cxnId="{0100B378-1881-4177-BE0A-430180BCBDA3}">
      <dgm:prSet/>
      <dgm:spPr/>
      <dgm:t>
        <a:bodyPr/>
        <a:lstStyle/>
        <a:p>
          <a:endParaRPr lang="zh-TW" altLang="en-US" sz="2000"/>
        </a:p>
      </dgm:t>
    </dgm:pt>
    <dgm:pt modelId="{EF039AE1-F595-4177-8ADB-7B5D95DB0F6E}">
      <dgm:prSet phldrT="[文字]" custT="1"/>
      <dgm:spPr/>
      <dgm:t>
        <a:bodyPr/>
        <a:lstStyle/>
        <a:p>
          <a:r>
            <a:rPr lang="zh-TW" altLang="en-US" sz="2000" smtClean="0"/>
            <a:t>四年級   </a:t>
          </a:r>
          <a:r>
            <a:rPr lang="zh-HK" sz="2000" b="1" smtClean="0">
              <a:effectLst/>
            </a:rPr>
            <a:t>嘉遊好味道</a:t>
          </a:r>
          <a:endParaRPr lang="zh-TW" altLang="en-US" sz="2000" dirty="0"/>
        </a:p>
      </dgm:t>
    </dgm:pt>
    <dgm:pt modelId="{2B99B378-5265-4E5F-B4EC-4213FA0AA489}" type="parTrans" cxnId="{E10294E2-ACCB-4AE6-A9D3-27EDB1A8C335}">
      <dgm:prSet/>
      <dgm:spPr/>
      <dgm:t>
        <a:bodyPr/>
        <a:lstStyle/>
        <a:p>
          <a:endParaRPr lang="zh-TW" altLang="en-US" sz="2000"/>
        </a:p>
      </dgm:t>
    </dgm:pt>
    <dgm:pt modelId="{62CACB63-B210-4BC5-8E3D-E64F1C78C43F}" type="sibTrans" cxnId="{E10294E2-ACCB-4AE6-A9D3-27EDB1A8C335}">
      <dgm:prSet/>
      <dgm:spPr/>
      <dgm:t>
        <a:bodyPr/>
        <a:lstStyle/>
        <a:p>
          <a:endParaRPr lang="zh-TW" altLang="en-US" sz="2000"/>
        </a:p>
      </dgm:t>
    </dgm:pt>
    <dgm:pt modelId="{9B792180-BC66-46CF-A03D-419B3955868E}">
      <dgm:prSet phldrT="[文字]" custT="1"/>
      <dgm:spPr/>
      <dgm:t>
        <a:bodyPr/>
        <a:lstStyle/>
        <a:p>
          <a:r>
            <a:rPr lang="zh-TW" altLang="en-US" sz="2000" smtClean="0"/>
            <a:t>五年級    </a:t>
          </a:r>
          <a:r>
            <a:rPr lang="zh-HK" sz="1800" b="1" smtClean="0">
              <a:effectLst/>
            </a:rPr>
            <a:t>食在心安</a:t>
          </a:r>
          <a:r>
            <a:rPr lang="en-US" sz="1800" b="1" smtClean="0">
              <a:effectLst/>
            </a:rPr>
            <a:t>~</a:t>
          </a:r>
          <a:r>
            <a:rPr lang="zh-HK" sz="1800" b="1" smtClean="0">
              <a:effectLst/>
            </a:rPr>
            <a:t>食物添加物的要與不要</a:t>
          </a:r>
          <a:endParaRPr lang="zh-TW" altLang="en-US" sz="1800" dirty="0"/>
        </a:p>
      </dgm:t>
    </dgm:pt>
    <dgm:pt modelId="{4063A258-FD9A-4907-8C0A-04E2429E2B07}" type="parTrans" cxnId="{B2F83AC0-F079-46E0-AD21-0B708E912601}">
      <dgm:prSet/>
      <dgm:spPr/>
      <dgm:t>
        <a:bodyPr/>
        <a:lstStyle/>
        <a:p>
          <a:endParaRPr lang="zh-TW" altLang="en-US" sz="2000"/>
        </a:p>
      </dgm:t>
    </dgm:pt>
    <dgm:pt modelId="{823A834B-76E5-4729-BF74-D36EF8640B4B}" type="sibTrans" cxnId="{B2F83AC0-F079-46E0-AD21-0B708E912601}">
      <dgm:prSet/>
      <dgm:spPr/>
      <dgm:t>
        <a:bodyPr/>
        <a:lstStyle/>
        <a:p>
          <a:endParaRPr lang="zh-TW" altLang="en-US" sz="2000"/>
        </a:p>
      </dgm:t>
    </dgm:pt>
    <dgm:pt modelId="{9074278C-6FE9-499F-946F-1BDB9FA60394}">
      <dgm:prSet phldrT="[文字]" custT="1"/>
      <dgm:spPr/>
      <dgm:t>
        <a:bodyPr/>
        <a:lstStyle/>
        <a:p>
          <a:r>
            <a:rPr lang="zh-TW" altLang="en-US" sz="2000" smtClean="0"/>
            <a:t>六年級  </a:t>
          </a:r>
          <a:r>
            <a:rPr lang="zh-HK" sz="2000" b="1" smtClean="0">
              <a:effectLst/>
            </a:rPr>
            <a:t>溢出舌尖的情感</a:t>
          </a:r>
          <a:endParaRPr lang="zh-TW" altLang="en-US" sz="2000" dirty="0"/>
        </a:p>
      </dgm:t>
    </dgm:pt>
    <dgm:pt modelId="{41FFF1EB-F8F4-4E6E-95BB-63FCDD01C7C4}" type="parTrans" cxnId="{4BB26EEA-DC37-43AB-9176-A941C20C9833}">
      <dgm:prSet/>
      <dgm:spPr/>
      <dgm:t>
        <a:bodyPr/>
        <a:lstStyle/>
        <a:p>
          <a:endParaRPr lang="zh-TW" altLang="en-US" sz="2000"/>
        </a:p>
      </dgm:t>
    </dgm:pt>
    <dgm:pt modelId="{44DB8315-7FFE-4E1E-9E3E-FAEFB61E20E5}" type="sibTrans" cxnId="{4BB26EEA-DC37-43AB-9176-A941C20C9833}">
      <dgm:prSet/>
      <dgm:spPr/>
      <dgm:t>
        <a:bodyPr/>
        <a:lstStyle/>
        <a:p>
          <a:endParaRPr lang="zh-TW" altLang="en-US" sz="2000"/>
        </a:p>
      </dgm:t>
    </dgm:pt>
    <dgm:pt modelId="{32D74EF3-B440-4EAA-9B5A-302A26AFF2F2}" type="pres">
      <dgm:prSet presAssocID="{17E8B55E-DB2F-4110-AFFC-518A2A88070E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FB5ECCC4-1495-4A61-83FE-43561052780D}" type="pres">
      <dgm:prSet presAssocID="{17E8B55E-DB2F-4110-AFFC-518A2A88070E}" presName="arrow" presStyleLbl="bgShp" presStyleIdx="0" presStyleCnt="1"/>
      <dgm:spPr/>
    </dgm:pt>
    <dgm:pt modelId="{6A2EF723-A04D-4004-8915-08647E8FCAEC}" type="pres">
      <dgm:prSet presAssocID="{17E8B55E-DB2F-4110-AFFC-518A2A88070E}" presName="linearProcess" presStyleCnt="0"/>
      <dgm:spPr/>
    </dgm:pt>
    <dgm:pt modelId="{703CC690-BCD7-4244-9EC4-7650AB11419C}" type="pres">
      <dgm:prSet presAssocID="{05E2B576-1E7D-4B71-8AE8-DB1480C04F39}" presName="tex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15905A5-017A-4947-B918-E91C54F66B46}" type="pres">
      <dgm:prSet presAssocID="{421C975B-6D0C-4CA5-9DF7-9E77D47016CC}" presName="sibTrans" presStyleCnt="0"/>
      <dgm:spPr/>
    </dgm:pt>
    <dgm:pt modelId="{C42F86F1-6E12-4B98-B590-F7D712BE3698}" type="pres">
      <dgm:prSet presAssocID="{DD4D6530-C3D6-4E5A-ACD7-5446BDA848B7}" presName="text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5543DA8-A0EF-4320-AA6B-6AEBC651ACBB}" type="pres">
      <dgm:prSet presAssocID="{10529B1A-5BC7-4B6D-839C-0A894B5CA9A2}" presName="sibTrans" presStyleCnt="0"/>
      <dgm:spPr/>
    </dgm:pt>
    <dgm:pt modelId="{EE7177BA-D69E-47AA-BEEF-B42DE4C23E3F}" type="pres">
      <dgm:prSet presAssocID="{5CCEE5BF-F725-4675-B626-9F7DBEDEE8E8}" presName="text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E9C83DA-EC35-4032-BEA8-83D359470FEF}" type="pres">
      <dgm:prSet presAssocID="{DF57578E-639E-4820-85CF-96371E96F692}" presName="sibTrans" presStyleCnt="0"/>
      <dgm:spPr/>
    </dgm:pt>
    <dgm:pt modelId="{E9EFDCAC-65D0-4521-97AB-A4668B771ECE}" type="pres">
      <dgm:prSet presAssocID="{EF039AE1-F595-4177-8ADB-7B5D95DB0F6E}" presName="text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83F9BA2-4E48-45D3-ACD2-39683311907E}" type="pres">
      <dgm:prSet presAssocID="{62CACB63-B210-4BC5-8E3D-E64F1C78C43F}" presName="sibTrans" presStyleCnt="0"/>
      <dgm:spPr/>
    </dgm:pt>
    <dgm:pt modelId="{9B691695-AE05-41B7-9E49-0FB95A96B512}" type="pres">
      <dgm:prSet presAssocID="{9B792180-BC66-46CF-A03D-419B3955868E}" presName="text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FE83CA5-B07E-44B4-A99D-00C1F920FD94}" type="pres">
      <dgm:prSet presAssocID="{823A834B-76E5-4729-BF74-D36EF8640B4B}" presName="sibTrans" presStyleCnt="0"/>
      <dgm:spPr/>
    </dgm:pt>
    <dgm:pt modelId="{FBB0614B-E704-4A11-AF67-B4A0C586AB6B}" type="pres">
      <dgm:prSet presAssocID="{9074278C-6FE9-499F-946F-1BDB9FA60394}" presName="text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9AFD532-8C90-41F1-98A0-A04CE8A8A354}" type="presOf" srcId="{9074278C-6FE9-499F-946F-1BDB9FA60394}" destId="{FBB0614B-E704-4A11-AF67-B4A0C586AB6B}" srcOrd="0" destOrd="0" presId="urn:microsoft.com/office/officeart/2005/8/layout/hProcess9"/>
    <dgm:cxn modelId="{EB737B22-3200-4A9F-99F7-529EAE862D8C}" type="presOf" srcId="{DD4D6530-C3D6-4E5A-ACD7-5446BDA848B7}" destId="{C42F86F1-6E12-4B98-B590-F7D712BE3698}" srcOrd="0" destOrd="0" presId="urn:microsoft.com/office/officeart/2005/8/layout/hProcess9"/>
    <dgm:cxn modelId="{B2F83AC0-F079-46E0-AD21-0B708E912601}" srcId="{17E8B55E-DB2F-4110-AFFC-518A2A88070E}" destId="{9B792180-BC66-46CF-A03D-419B3955868E}" srcOrd="4" destOrd="0" parTransId="{4063A258-FD9A-4907-8C0A-04E2429E2B07}" sibTransId="{823A834B-76E5-4729-BF74-D36EF8640B4B}"/>
    <dgm:cxn modelId="{E10294E2-ACCB-4AE6-A9D3-27EDB1A8C335}" srcId="{17E8B55E-DB2F-4110-AFFC-518A2A88070E}" destId="{EF039AE1-F595-4177-8ADB-7B5D95DB0F6E}" srcOrd="3" destOrd="0" parTransId="{2B99B378-5265-4E5F-B4EC-4213FA0AA489}" sibTransId="{62CACB63-B210-4BC5-8E3D-E64F1C78C43F}"/>
    <dgm:cxn modelId="{DC781A2C-282F-46EE-A31F-5181196D5D8D}" srcId="{17E8B55E-DB2F-4110-AFFC-518A2A88070E}" destId="{05E2B576-1E7D-4B71-8AE8-DB1480C04F39}" srcOrd="0" destOrd="0" parTransId="{7F0DECFE-0357-454E-B2F1-9ECC2DC1ED3C}" sibTransId="{421C975B-6D0C-4CA5-9DF7-9E77D47016CC}"/>
    <dgm:cxn modelId="{6EEBDAF4-E0D8-493A-8418-74EDB30B93B9}" srcId="{17E8B55E-DB2F-4110-AFFC-518A2A88070E}" destId="{DD4D6530-C3D6-4E5A-ACD7-5446BDA848B7}" srcOrd="1" destOrd="0" parTransId="{27214381-34E4-4A63-83C5-2F9CF2A1D1F3}" sibTransId="{10529B1A-5BC7-4B6D-839C-0A894B5CA9A2}"/>
    <dgm:cxn modelId="{4BB26EEA-DC37-43AB-9176-A941C20C9833}" srcId="{17E8B55E-DB2F-4110-AFFC-518A2A88070E}" destId="{9074278C-6FE9-499F-946F-1BDB9FA60394}" srcOrd="5" destOrd="0" parTransId="{41FFF1EB-F8F4-4E6E-95BB-63FCDD01C7C4}" sibTransId="{44DB8315-7FFE-4E1E-9E3E-FAEFB61E20E5}"/>
    <dgm:cxn modelId="{BFCEB957-2BCA-40AE-BBC6-3E90B6FBE8F2}" type="presOf" srcId="{5CCEE5BF-F725-4675-B626-9F7DBEDEE8E8}" destId="{EE7177BA-D69E-47AA-BEEF-B42DE4C23E3F}" srcOrd="0" destOrd="0" presId="urn:microsoft.com/office/officeart/2005/8/layout/hProcess9"/>
    <dgm:cxn modelId="{2033261B-1B84-48AA-8611-7AC5983FEB78}" type="presOf" srcId="{EF039AE1-F595-4177-8ADB-7B5D95DB0F6E}" destId="{E9EFDCAC-65D0-4521-97AB-A4668B771ECE}" srcOrd="0" destOrd="0" presId="urn:microsoft.com/office/officeart/2005/8/layout/hProcess9"/>
    <dgm:cxn modelId="{796CA585-86AC-448B-A29E-D6E58AC0AA87}" type="presOf" srcId="{17E8B55E-DB2F-4110-AFFC-518A2A88070E}" destId="{32D74EF3-B440-4EAA-9B5A-302A26AFF2F2}" srcOrd="0" destOrd="0" presId="urn:microsoft.com/office/officeart/2005/8/layout/hProcess9"/>
    <dgm:cxn modelId="{4B07FEFF-87B4-4155-9B03-CCFF012D73BC}" type="presOf" srcId="{05E2B576-1E7D-4B71-8AE8-DB1480C04F39}" destId="{703CC690-BCD7-4244-9EC4-7650AB11419C}" srcOrd="0" destOrd="0" presId="urn:microsoft.com/office/officeart/2005/8/layout/hProcess9"/>
    <dgm:cxn modelId="{18624361-2DF4-4789-AE2C-5515643FFAC1}" type="presOf" srcId="{9B792180-BC66-46CF-A03D-419B3955868E}" destId="{9B691695-AE05-41B7-9E49-0FB95A96B512}" srcOrd="0" destOrd="0" presId="urn:microsoft.com/office/officeart/2005/8/layout/hProcess9"/>
    <dgm:cxn modelId="{0100B378-1881-4177-BE0A-430180BCBDA3}" srcId="{17E8B55E-DB2F-4110-AFFC-518A2A88070E}" destId="{5CCEE5BF-F725-4675-B626-9F7DBEDEE8E8}" srcOrd="2" destOrd="0" parTransId="{F6725CED-91E3-4FC9-875A-381EBD365363}" sibTransId="{DF57578E-639E-4820-85CF-96371E96F692}"/>
    <dgm:cxn modelId="{ABE19DFD-311D-4CE8-A782-942780D8CCB9}" type="presParOf" srcId="{32D74EF3-B440-4EAA-9B5A-302A26AFF2F2}" destId="{FB5ECCC4-1495-4A61-83FE-43561052780D}" srcOrd="0" destOrd="0" presId="urn:microsoft.com/office/officeart/2005/8/layout/hProcess9"/>
    <dgm:cxn modelId="{17AEF6C9-4909-4C8D-9521-DE8FCF427522}" type="presParOf" srcId="{32D74EF3-B440-4EAA-9B5A-302A26AFF2F2}" destId="{6A2EF723-A04D-4004-8915-08647E8FCAEC}" srcOrd="1" destOrd="0" presId="urn:microsoft.com/office/officeart/2005/8/layout/hProcess9"/>
    <dgm:cxn modelId="{3F23FE98-CC10-4ED3-A470-CBF2AA18DBE0}" type="presParOf" srcId="{6A2EF723-A04D-4004-8915-08647E8FCAEC}" destId="{703CC690-BCD7-4244-9EC4-7650AB11419C}" srcOrd="0" destOrd="0" presId="urn:microsoft.com/office/officeart/2005/8/layout/hProcess9"/>
    <dgm:cxn modelId="{2720C2BB-3504-4558-8659-3CFE6C7A5D7E}" type="presParOf" srcId="{6A2EF723-A04D-4004-8915-08647E8FCAEC}" destId="{215905A5-017A-4947-B918-E91C54F66B46}" srcOrd="1" destOrd="0" presId="urn:microsoft.com/office/officeart/2005/8/layout/hProcess9"/>
    <dgm:cxn modelId="{7F97A1AB-D749-4FBE-86A8-84A25BFD6BB5}" type="presParOf" srcId="{6A2EF723-A04D-4004-8915-08647E8FCAEC}" destId="{C42F86F1-6E12-4B98-B590-F7D712BE3698}" srcOrd="2" destOrd="0" presId="urn:microsoft.com/office/officeart/2005/8/layout/hProcess9"/>
    <dgm:cxn modelId="{B180752D-7E09-43CF-9F31-228F54AC8EB3}" type="presParOf" srcId="{6A2EF723-A04D-4004-8915-08647E8FCAEC}" destId="{15543DA8-A0EF-4320-AA6B-6AEBC651ACBB}" srcOrd="3" destOrd="0" presId="urn:microsoft.com/office/officeart/2005/8/layout/hProcess9"/>
    <dgm:cxn modelId="{BFAEA612-2F07-472E-AD4B-C6D67CB15E90}" type="presParOf" srcId="{6A2EF723-A04D-4004-8915-08647E8FCAEC}" destId="{EE7177BA-D69E-47AA-BEEF-B42DE4C23E3F}" srcOrd="4" destOrd="0" presId="urn:microsoft.com/office/officeart/2005/8/layout/hProcess9"/>
    <dgm:cxn modelId="{5D862F33-288F-432C-A15E-B302427572E5}" type="presParOf" srcId="{6A2EF723-A04D-4004-8915-08647E8FCAEC}" destId="{CE9C83DA-EC35-4032-BEA8-83D359470FEF}" srcOrd="5" destOrd="0" presId="urn:microsoft.com/office/officeart/2005/8/layout/hProcess9"/>
    <dgm:cxn modelId="{1F4B1917-12F3-4B58-B7AA-0C407DE472B8}" type="presParOf" srcId="{6A2EF723-A04D-4004-8915-08647E8FCAEC}" destId="{E9EFDCAC-65D0-4521-97AB-A4668B771ECE}" srcOrd="6" destOrd="0" presId="urn:microsoft.com/office/officeart/2005/8/layout/hProcess9"/>
    <dgm:cxn modelId="{881BAC07-CED3-413E-AFC3-00DDF1500037}" type="presParOf" srcId="{6A2EF723-A04D-4004-8915-08647E8FCAEC}" destId="{883F9BA2-4E48-45D3-ACD2-39683311907E}" srcOrd="7" destOrd="0" presId="urn:microsoft.com/office/officeart/2005/8/layout/hProcess9"/>
    <dgm:cxn modelId="{6292E373-8D1E-4B9F-BA9D-06BD462A0620}" type="presParOf" srcId="{6A2EF723-A04D-4004-8915-08647E8FCAEC}" destId="{9B691695-AE05-41B7-9E49-0FB95A96B512}" srcOrd="8" destOrd="0" presId="urn:microsoft.com/office/officeart/2005/8/layout/hProcess9"/>
    <dgm:cxn modelId="{AE322E54-3E06-4307-8357-3F03AA86C7DA}" type="presParOf" srcId="{6A2EF723-A04D-4004-8915-08647E8FCAEC}" destId="{3FE83CA5-B07E-44B4-A99D-00C1F920FD94}" srcOrd="9" destOrd="0" presId="urn:microsoft.com/office/officeart/2005/8/layout/hProcess9"/>
    <dgm:cxn modelId="{ED96A748-714E-4F84-B838-F6DAD112F71A}" type="presParOf" srcId="{6A2EF723-A04D-4004-8915-08647E8FCAEC}" destId="{FBB0614B-E704-4A11-AF67-B4A0C586AB6B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9475F7-EFC8-4628-84EA-F0AA862AAC61}">
      <dsp:nvSpPr>
        <dsp:cNvPr id="0" name=""/>
        <dsp:cNvSpPr/>
      </dsp:nvSpPr>
      <dsp:spPr>
        <a:xfrm>
          <a:off x="4884919" y="5832353"/>
          <a:ext cx="261878" cy="5630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0939" y="0"/>
              </a:lnTo>
              <a:lnTo>
                <a:pt x="130939" y="563039"/>
              </a:lnTo>
              <a:lnTo>
                <a:pt x="261878" y="56303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ECD79F-5A2C-440A-BE88-17676322759A}">
      <dsp:nvSpPr>
        <dsp:cNvPr id="0" name=""/>
        <dsp:cNvSpPr/>
      </dsp:nvSpPr>
      <dsp:spPr>
        <a:xfrm>
          <a:off x="4884919" y="5786633"/>
          <a:ext cx="26187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61878" y="4572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FD84A9-DE2F-444A-B9AC-0A0D2A46BF78}">
      <dsp:nvSpPr>
        <dsp:cNvPr id="0" name=""/>
        <dsp:cNvSpPr/>
      </dsp:nvSpPr>
      <dsp:spPr>
        <a:xfrm>
          <a:off x="4884919" y="5269313"/>
          <a:ext cx="261878" cy="563039"/>
        </a:xfrm>
        <a:custGeom>
          <a:avLst/>
          <a:gdLst/>
          <a:ahLst/>
          <a:cxnLst/>
          <a:rect l="0" t="0" r="0" b="0"/>
          <a:pathLst>
            <a:path>
              <a:moveTo>
                <a:pt x="0" y="563039"/>
              </a:moveTo>
              <a:lnTo>
                <a:pt x="130939" y="563039"/>
              </a:lnTo>
              <a:lnTo>
                <a:pt x="130939" y="0"/>
              </a:lnTo>
              <a:lnTo>
                <a:pt x="261878" y="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5702B7-E8E1-4BB6-A26C-4AD46F116F63}">
      <dsp:nvSpPr>
        <dsp:cNvPr id="0" name=""/>
        <dsp:cNvSpPr/>
      </dsp:nvSpPr>
      <dsp:spPr>
        <a:xfrm>
          <a:off x="3351881" y="3085910"/>
          <a:ext cx="223644" cy="27464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2705" y="0"/>
              </a:lnTo>
              <a:lnTo>
                <a:pt x="92705" y="2746442"/>
              </a:lnTo>
              <a:lnTo>
                <a:pt x="223644" y="274644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669EA0-BAE0-4434-8F8C-4A75B0FDB8AB}">
      <dsp:nvSpPr>
        <dsp:cNvPr id="0" name=""/>
        <dsp:cNvSpPr/>
      </dsp:nvSpPr>
      <dsp:spPr>
        <a:xfrm>
          <a:off x="4884919" y="4424754"/>
          <a:ext cx="261878" cy="2815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0939" y="0"/>
              </a:lnTo>
              <a:lnTo>
                <a:pt x="130939" y="281519"/>
              </a:lnTo>
              <a:lnTo>
                <a:pt x="261878" y="28151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5E147A-1BC9-4548-811E-9E5DE19C5C93}">
      <dsp:nvSpPr>
        <dsp:cNvPr id="0" name=""/>
        <dsp:cNvSpPr/>
      </dsp:nvSpPr>
      <dsp:spPr>
        <a:xfrm>
          <a:off x="4884919" y="4143235"/>
          <a:ext cx="261878" cy="281519"/>
        </a:xfrm>
        <a:custGeom>
          <a:avLst/>
          <a:gdLst/>
          <a:ahLst/>
          <a:cxnLst/>
          <a:rect l="0" t="0" r="0" b="0"/>
          <a:pathLst>
            <a:path>
              <a:moveTo>
                <a:pt x="0" y="281519"/>
              </a:moveTo>
              <a:lnTo>
                <a:pt x="130939" y="281519"/>
              </a:lnTo>
              <a:lnTo>
                <a:pt x="130939" y="0"/>
              </a:lnTo>
              <a:lnTo>
                <a:pt x="261878" y="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AD82CF-D7C1-4ECE-BEE1-65F87FDFEB0C}">
      <dsp:nvSpPr>
        <dsp:cNvPr id="0" name=""/>
        <dsp:cNvSpPr/>
      </dsp:nvSpPr>
      <dsp:spPr>
        <a:xfrm>
          <a:off x="3351881" y="3085910"/>
          <a:ext cx="223644" cy="13388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2705" y="0"/>
              </a:lnTo>
              <a:lnTo>
                <a:pt x="92705" y="1338844"/>
              </a:lnTo>
              <a:lnTo>
                <a:pt x="223644" y="133884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E7346A-9C35-4906-94F7-FD9992ED1F73}">
      <dsp:nvSpPr>
        <dsp:cNvPr id="0" name=""/>
        <dsp:cNvSpPr/>
      </dsp:nvSpPr>
      <dsp:spPr>
        <a:xfrm>
          <a:off x="4884919" y="3017156"/>
          <a:ext cx="261878" cy="5630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0939" y="0"/>
              </a:lnTo>
              <a:lnTo>
                <a:pt x="130939" y="563039"/>
              </a:lnTo>
              <a:lnTo>
                <a:pt x="261878" y="56303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7CF3B9-F0D5-4098-AEE4-6508CAA74F91}">
      <dsp:nvSpPr>
        <dsp:cNvPr id="0" name=""/>
        <dsp:cNvSpPr/>
      </dsp:nvSpPr>
      <dsp:spPr>
        <a:xfrm>
          <a:off x="4884919" y="2971436"/>
          <a:ext cx="26187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61878" y="4572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2A011D-B35C-4187-AEEE-CF937B6D160A}">
      <dsp:nvSpPr>
        <dsp:cNvPr id="0" name=""/>
        <dsp:cNvSpPr/>
      </dsp:nvSpPr>
      <dsp:spPr>
        <a:xfrm>
          <a:off x="4884919" y="2454116"/>
          <a:ext cx="261878" cy="563039"/>
        </a:xfrm>
        <a:custGeom>
          <a:avLst/>
          <a:gdLst/>
          <a:ahLst/>
          <a:cxnLst/>
          <a:rect l="0" t="0" r="0" b="0"/>
          <a:pathLst>
            <a:path>
              <a:moveTo>
                <a:pt x="0" y="563039"/>
              </a:moveTo>
              <a:lnTo>
                <a:pt x="130939" y="563039"/>
              </a:lnTo>
              <a:lnTo>
                <a:pt x="130939" y="0"/>
              </a:lnTo>
              <a:lnTo>
                <a:pt x="261878" y="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7C9CE1-0CAD-4984-ACF3-9E15B03A83C5}">
      <dsp:nvSpPr>
        <dsp:cNvPr id="0" name=""/>
        <dsp:cNvSpPr/>
      </dsp:nvSpPr>
      <dsp:spPr>
        <a:xfrm>
          <a:off x="3351881" y="2971436"/>
          <a:ext cx="22364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114474"/>
              </a:moveTo>
              <a:lnTo>
                <a:pt x="92705" y="114474"/>
              </a:lnTo>
              <a:lnTo>
                <a:pt x="92705" y="45720"/>
              </a:lnTo>
              <a:lnTo>
                <a:pt x="223644" y="4572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76914E-2530-4256-A1F4-D2B22AE82237}">
      <dsp:nvSpPr>
        <dsp:cNvPr id="0" name=""/>
        <dsp:cNvSpPr/>
      </dsp:nvSpPr>
      <dsp:spPr>
        <a:xfrm>
          <a:off x="4884919" y="1609557"/>
          <a:ext cx="261878" cy="2815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0939" y="0"/>
              </a:lnTo>
              <a:lnTo>
                <a:pt x="130939" y="281519"/>
              </a:lnTo>
              <a:lnTo>
                <a:pt x="261878" y="28151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48F03F-8557-42C5-B7C9-2772D7EB0AFB}">
      <dsp:nvSpPr>
        <dsp:cNvPr id="0" name=""/>
        <dsp:cNvSpPr/>
      </dsp:nvSpPr>
      <dsp:spPr>
        <a:xfrm>
          <a:off x="4884919" y="1328038"/>
          <a:ext cx="261878" cy="281519"/>
        </a:xfrm>
        <a:custGeom>
          <a:avLst/>
          <a:gdLst/>
          <a:ahLst/>
          <a:cxnLst/>
          <a:rect l="0" t="0" r="0" b="0"/>
          <a:pathLst>
            <a:path>
              <a:moveTo>
                <a:pt x="0" y="281519"/>
              </a:moveTo>
              <a:lnTo>
                <a:pt x="130939" y="281519"/>
              </a:lnTo>
              <a:lnTo>
                <a:pt x="130939" y="0"/>
              </a:lnTo>
              <a:lnTo>
                <a:pt x="261878" y="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3DEE85-08D9-4664-A763-2121DD26C64C}">
      <dsp:nvSpPr>
        <dsp:cNvPr id="0" name=""/>
        <dsp:cNvSpPr/>
      </dsp:nvSpPr>
      <dsp:spPr>
        <a:xfrm>
          <a:off x="3351881" y="1609557"/>
          <a:ext cx="223644" cy="1476352"/>
        </a:xfrm>
        <a:custGeom>
          <a:avLst/>
          <a:gdLst/>
          <a:ahLst/>
          <a:cxnLst/>
          <a:rect l="0" t="0" r="0" b="0"/>
          <a:pathLst>
            <a:path>
              <a:moveTo>
                <a:pt x="0" y="1476352"/>
              </a:moveTo>
              <a:lnTo>
                <a:pt x="92705" y="1476352"/>
              </a:lnTo>
              <a:lnTo>
                <a:pt x="92705" y="0"/>
              </a:lnTo>
              <a:lnTo>
                <a:pt x="223644" y="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0561FE-123F-4F1B-AD88-18976CB1ECD5}">
      <dsp:nvSpPr>
        <dsp:cNvPr id="0" name=""/>
        <dsp:cNvSpPr/>
      </dsp:nvSpPr>
      <dsp:spPr>
        <a:xfrm>
          <a:off x="4884919" y="483479"/>
          <a:ext cx="261878" cy="2815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0939" y="0"/>
              </a:lnTo>
              <a:lnTo>
                <a:pt x="130939" y="281519"/>
              </a:lnTo>
              <a:lnTo>
                <a:pt x="261878" y="28151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22AC7B-99D1-4740-B0B4-1286635CB384}">
      <dsp:nvSpPr>
        <dsp:cNvPr id="0" name=""/>
        <dsp:cNvSpPr/>
      </dsp:nvSpPr>
      <dsp:spPr>
        <a:xfrm>
          <a:off x="4884919" y="201959"/>
          <a:ext cx="261878" cy="281519"/>
        </a:xfrm>
        <a:custGeom>
          <a:avLst/>
          <a:gdLst/>
          <a:ahLst/>
          <a:cxnLst/>
          <a:rect l="0" t="0" r="0" b="0"/>
          <a:pathLst>
            <a:path>
              <a:moveTo>
                <a:pt x="0" y="281519"/>
              </a:moveTo>
              <a:lnTo>
                <a:pt x="130939" y="281519"/>
              </a:lnTo>
              <a:lnTo>
                <a:pt x="130939" y="0"/>
              </a:lnTo>
              <a:lnTo>
                <a:pt x="261878" y="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C15705-9313-4ADA-BC4F-CCFEB6A5D0AE}">
      <dsp:nvSpPr>
        <dsp:cNvPr id="0" name=""/>
        <dsp:cNvSpPr/>
      </dsp:nvSpPr>
      <dsp:spPr>
        <a:xfrm>
          <a:off x="3351881" y="483479"/>
          <a:ext cx="223644" cy="2602431"/>
        </a:xfrm>
        <a:custGeom>
          <a:avLst/>
          <a:gdLst/>
          <a:ahLst/>
          <a:cxnLst/>
          <a:rect l="0" t="0" r="0" b="0"/>
          <a:pathLst>
            <a:path>
              <a:moveTo>
                <a:pt x="0" y="2602431"/>
              </a:moveTo>
              <a:lnTo>
                <a:pt x="92705" y="2602431"/>
              </a:lnTo>
              <a:lnTo>
                <a:pt x="92705" y="0"/>
              </a:lnTo>
              <a:lnTo>
                <a:pt x="223644" y="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8B3C87-2D97-4893-BEFC-F0665047E082}">
      <dsp:nvSpPr>
        <dsp:cNvPr id="0" name=""/>
        <dsp:cNvSpPr/>
      </dsp:nvSpPr>
      <dsp:spPr>
        <a:xfrm>
          <a:off x="2474522" y="798612"/>
          <a:ext cx="877359" cy="457459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>
              <a:latin typeface="標楷體" panose="03000509000000000000" pitchFamily="65" charset="-120"/>
              <a:ea typeface="標楷體" panose="03000509000000000000" pitchFamily="65" charset="-120"/>
            </a:rPr>
            <a:t>食</a:t>
          </a:r>
          <a:endParaRPr lang="en-US" altLang="zh-TW" sz="24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>
              <a:latin typeface="標楷體" panose="03000509000000000000" pitchFamily="65" charset="-120"/>
              <a:ea typeface="標楷體" panose="03000509000000000000" pitchFamily="65" charset="-120"/>
            </a:rPr>
            <a:t>育</a:t>
          </a:r>
          <a:endParaRPr lang="en-US" altLang="zh-TW" sz="24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>
              <a:latin typeface="標楷體" panose="03000509000000000000" pitchFamily="65" charset="-120"/>
              <a:ea typeface="標楷體" panose="03000509000000000000" pitchFamily="65" charset="-120"/>
            </a:rPr>
            <a:t>架</a:t>
          </a:r>
          <a:endParaRPr lang="en-US" altLang="zh-TW" sz="24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>
              <a:latin typeface="標楷體" panose="03000509000000000000" pitchFamily="65" charset="-120"/>
              <a:ea typeface="標楷體" panose="03000509000000000000" pitchFamily="65" charset="-120"/>
            </a:rPr>
            <a:t>構</a:t>
          </a:r>
          <a:endParaRPr lang="en-US" altLang="zh-TW" sz="24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>
              <a:latin typeface="標楷體" panose="03000509000000000000" pitchFamily="65" charset="-120"/>
              <a:ea typeface="標楷體" panose="03000509000000000000" pitchFamily="65" charset="-120"/>
            </a:rPr>
            <a:t>與</a:t>
          </a:r>
          <a:endParaRPr lang="en-US" altLang="zh-TW" sz="24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>
              <a:latin typeface="標楷體" panose="03000509000000000000" pitchFamily="65" charset="-120"/>
              <a:ea typeface="標楷體" panose="03000509000000000000" pitchFamily="65" charset="-120"/>
            </a:rPr>
            <a:t>內</a:t>
          </a:r>
          <a:endParaRPr lang="en-US" altLang="zh-TW" sz="24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>
              <a:latin typeface="標楷體" panose="03000509000000000000" pitchFamily="65" charset="-120"/>
              <a:ea typeface="標楷體" panose="03000509000000000000" pitchFamily="65" charset="-120"/>
            </a:rPr>
            <a:t>涵</a:t>
          </a:r>
        </a:p>
      </dsp:txBody>
      <dsp:txXfrm>
        <a:off x="2474522" y="798612"/>
        <a:ext cx="877359" cy="4574595"/>
      </dsp:txXfrm>
    </dsp:sp>
    <dsp:sp modelId="{C0375CBA-FC66-4299-B597-1EDADAD1604F}">
      <dsp:nvSpPr>
        <dsp:cNvPr id="0" name=""/>
        <dsp:cNvSpPr/>
      </dsp:nvSpPr>
      <dsp:spPr>
        <a:xfrm>
          <a:off x="3575525" y="283796"/>
          <a:ext cx="1309393" cy="39936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>
              <a:latin typeface="標楷體" panose="03000509000000000000" pitchFamily="65" charset="-120"/>
              <a:ea typeface="標楷體" panose="03000509000000000000" pitchFamily="65" charset="-120"/>
            </a:rPr>
            <a:t>知食</a:t>
          </a:r>
        </a:p>
      </dsp:txBody>
      <dsp:txXfrm>
        <a:off x="3575525" y="283796"/>
        <a:ext cx="1309393" cy="399365"/>
      </dsp:txXfrm>
    </dsp:sp>
    <dsp:sp modelId="{FDC0B658-43B4-410D-89B7-D2AC5F80DC07}">
      <dsp:nvSpPr>
        <dsp:cNvPr id="0" name=""/>
        <dsp:cNvSpPr/>
      </dsp:nvSpPr>
      <dsp:spPr>
        <a:xfrm>
          <a:off x="5146798" y="2277"/>
          <a:ext cx="1309393" cy="399365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食物與營養</a:t>
          </a:r>
          <a:endParaRPr lang="zh-TW" altLang="en-US" sz="16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5146798" y="2277"/>
        <a:ext cx="1309393" cy="399365"/>
      </dsp:txXfrm>
    </dsp:sp>
    <dsp:sp modelId="{087FBB27-8CA6-490C-BF7B-E8713176CE9E}">
      <dsp:nvSpPr>
        <dsp:cNvPr id="0" name=""/>
        <dsp:cNvSpPr/>
      </dsp:nvSpPr>
      <dsp:spPr>
        <a:xfrm>
          <a:off x="5146798" y="565316"/>
          <a:ext cx="1309393" cy="399365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健康飲食</a:t>
          </a:r>
          <a:endParaRPr lang="zh-TW" altLang="en-US" sz="16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5146798" y="565316"/>
        <a:ext cx="1309393" cy="399365"/>
      </dsp:txXfrm>
    </dsp:sp>
    <dsp:sp modelId="{6D478006-BDF4-4246-8163-9D7C3D30878A}">
      <dsp:nvSpPr>
        <dsp:cNvPr id="0" name=""/>
        <dsp:cNvSpPr/>
      </dsp:nvSpPr>
      <dsp:spPr>
        <a:xfrm>
          <a:off x="3575525" y="1409875"/>
          <a:ext cx="1309393" cy="39936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產食</a:t>
          </a:r>
          <a:endParaRPr lang="zh-TW" altLang="en-US" sz="16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575525" y="1409875"/>
        <a:ext cx="1309393" cy="399365"/>
      </dsp:txXfrm>
    </dsp:sp>
    <dsp:sp modelId="{F21BE6A4-F1B4-4E46-BBA4-5A552C67784E}">
      <dsp:nvSpPr>
        <dsp:cNvPr id="0" name=""/>
        <dsp:cNvSpPr/>
      </dsp:nvSpPr>
      <dsp:spPr>
        <a:xfrm>
          <a:off x="5146798" y="1128355"/>
          <a:ext cx="1309393" cy="399365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食物里程</a:t>
          </a:r>
          <a:endParaRPr lang="zh-TW" altLang="en-US" sz="16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5146798" y="1128355"/>
        <a:ext cx="1309393" cy="399365"/>
      </dsp:txXfrm>
    </dsp:sp>
    <dsp:sp modelId="{A7BDAEF9-00C2-4C70-931B-D574ADF799F5}">
      <dsp:nvSpPr>
        <dsp:cNvPr id="0" name=""/>
        <dsp:cNvSpPr/>
      </dsp:nvSpPr>
      <dsp:spPr>
        <a:xfrm>
          <a:off x="5146798" y="1691395"/>
          <a:ext cx="1309393" cy="399365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生產活動</a:t>
          </a:r>
          <a:endParaRPr lang="zh-TW" altLang="en-US" sz="16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5146798" y="1691395"/>
        <a:ext cx="1309393" cy="399365"/>
      </dsp:txXfrm>
    </dsp:sp>
    <dsp:sp modelId="{8B28AA89-3806-4C91-996F-36CD37FDC34B}">
      <dsp:nvSpPr>
        <dsp:cNvPr id="0" name=""/>
        <dsp:cNvSpPr/>
      </dsp:nvSpPr>
      <dsp:spPr>
        <a:xfrm>
          <a:off x="3575525" y="2817473"/>
          <a:ext cx="1309393" cy="39936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>
              <a:latin typeface="標楷體" panose="03000509000000000000" pitchFamily="65" charset="-120"/>
              <a:ea typeface="標楷體" panose="03000509000000000000" pitchFamily="65" charset="-120"/>
            </a:rPr>
            <a:t>佳食</a:t>
          </a:r>
        </a:p>
      </dsp:txBody>
      <dsp:txXfrm>
        <a:off x="3575525" y="2817473"/>
        <a:ext cx="1309393" cy="399365"/>
      </dsp:txXfrm>
    </dsp:sp>
    <dsp:sp modelId="{E169884F-335F-415E-9A78-A87A5E958818}">
      <dsp:nvSpPr>
        <dsp:cNvPr id="0" name=""/>
        <dsp:cNvSpPr/>
      </dsp:nvSpPr>
      <dsp:spPr>
        <a:xfrm>
          <a:off x="5146798" y="2254434"/>
          <a:ext cx="1309393" cy="399365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食物料理</a:t>
          </a:r>
          <a:endParaRPr lang="zh-TW" altLang="en-US" sz="16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5146798" y="2254434"/>
        <a:ext cx="1309393" cy="399365"/>
      </dsp:txXfrm>
    </dsp:sp>
    <dsp:sp modelId="{680E3BF7-A4EC-49D7-8DFC-94BE6EF465ED}">
      <dsp:nvSpPr>
        <dsp:cNvPr id="0" name=""/>
        <dsp:cNvSpPr/>
      </dsp:nvSpPr>
      <dsp:spPr>
        <a:xfrm>
          <a:off x="5146798" y="2817473"/>
          <a:ext cx="1309393" cy="399365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食物安全</a:t>
          </a:r>
          <a:endParaRPr lang="zh-TW" altLang="en-US" sz="16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5146798" y="2817473"/>
        <a:ext cx="1309393" cy="399365"/>
      </dsp:txXfrm>
    </dsp:sp>
    <dsp:sp modelId="{9214D00C-D02F-49EB-B131-99429E81C3B2}">
      <dsp:nvSpPr>
        <dsp:cNvPr id="0" name=""/>
        <dsp:cNvSpPr/>
      </dsp:nvSpPr>
      <dsp:spPr>
        <a:xfrm>
          <a:off x="5146798" y="3380513"/>
          <a:ext cx="1309393" cy="399365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消費者意識</a:t>
          </a:r>
          <a:endParaRPr lang="zh-TW" altLang="en-US" sz="16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5146798" y="3380513"/>
        <a:ext cx="1309393" cy="399365"/>
      </dsp:txXfrm>
    </dsp:sp>
    <dsp:sp modelId="{CEC554EA-1062-46CF-B42A-A24EF5CDD2AD}">
      <dsp:nvSpPr>
        <dsp:cNvPr id="0" name=""/>
        <dsp:cNvSpPr/>
      </dsp:nvSpPr>
      <dsp:spPr>
        <a:xfrm>
          <a:off x="3575525" y="4225072"/>
          <a:ext cx="1309393" cy="39936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>
              <a:latin typeface="標楷體" panose="03000509000000000000" pitchFamily="65" charset="-120"/>
              <a:ea typeface="標楷體" panose="03000509000000000000" pitchFamily="65" charset="-120"/>
            </a:rPr>
            <a:t>惜食</a:t>
          </a:r>
        </a:p>
      </dsp:txBody>
      <dsp:txXfrm>
        <a:off x="3575525" y="4225072"/>
        <a:ext cx="1309393" cy="399365"/>
      </dsp:txXfrm>
    </dsp:sp>
    <dsp:sp modelId="{7F9EDE59-6A50-4C4A-A60F-D786A751A5B4}">
      <dsp:nvSpPr>
        <dsp:cNvPr id="0" name=""/>
        <dsp:cNvSpPr/>
      </dsp:nvSpPr>
      <dsp:spPr>
        <a:xfrm>
          <a:off x="5146798" y="3943552"/>
          <a:ext cx="1309393" cy="399365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>
              <a:latin typeface="標楷體" panose="03000509000000000000" pitchFamily="65" charset="-120"/>
              <a:ea typeface="標楷體" panose="03000509000000000000" pitchFamily="65" charset="-120"/>
            </a:rPr>
            <a:t>惜物感恩</a:t>
          </a:r>
        </a:p>
      </dsp:txBody>
      <dsp:txXfrm>
        <a:off x="5146798" y="3943552"/>
        <a:ext cx="1309393" cy="399365"/>
      </dsp:txXfrm>
    </dsp:sp>
    <dsp:sp modelId="{C12EA3F8-57AD-4974-BF86-F312AA361A27}">
      <dsp:nvSpPr>
        <dsp:cNvPr id="0" name=""/>
        <dsp:cNvSpPr/>
      </dsp:nvSpPr>
      <dsp:spPr>
        <a:xfrm>
          <a:off x="5146798" y="4506591"/>
          <a:ext cx="1309393" cy="399365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友善環境</a:t>
          </a:r>
          <a:endParaRPr lang="zh-TW" altLang="en-US" sz="16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5146798" y="4506591"/>
        <a:ext cx="1309393" cy="399365"/>
      </dsp:txXfrm>
    </dsp:sp>
    <dsp:sp modelId="{DDE9CAF9-74B1-4D43-9D2B-0C1D62BD8B61}">
      <dsp:nvSpPr>
        <dsp:cNvPr id="0" name=""/>
        <dsp:cNvSpPr/>
      </dsp:nvSpPr>
      <dsp:spPr>
        <a:xfrm>
          <a:off x="3575525" y="5632670"/>
          <a:ext cx="1309393" cy="39936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>
              <a:latin typeface="標楷體" panose="03000509000000000000" pitchFamily="65" charset="-120"/>
              <a:ea typeface="標楷體" panose="03000509000000000000" pitchFamily="65" charset="-120"/>
            </a:rPr>
            <a:t> 享食</a:t>
          </a:r>
        </a:p>
      </dsp:txBody>
      <dsp:txXfrm>
        <a:off x="3575525" y="5632670"/>
        <a:ext cx="1309393" cy="399365"/>
      </dsp:txXfrm>
    </dsp:sp>
    <dsp:sp modelId="{BFEA4421-0E68-4C7E-84D6-05847F368744}">
      <dsp:nvSpPr>
        <dsp:cNvPr id="0" name=""/>
        <dsp:cNvSpPr/>
      </dsp:nvSpPr>
      <dsp:spPr>
        <a:xfrm>
          <a:off x="5146798" y="5069631"/>
          <a:ext cx="1309393" cy="399365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飲食禮儀</a:t>
          </a:r>
          <a:endParaRPr lang="zh-TW" altLang="en-US" sz="16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5146798" y="5069631"/>
        <a:ext cx="1309393" cy="399365"/>
      </dsp:txXfrm>
    </dsp:sp>
    <dsp:sp modelId="{F7483ED4-7BF9-4610-9E54-5B78B251C4B2}">
      <dsp:nvSpPr>
        <dsp:cNvPr id="0" name=""/>
        <dsp:cNvSpPr/>
      </dsp:nvSpPr>
      <dsp:spPr>
        <a:xfrm>
          <a:off x="5146798" y="5632670"/>
          <a:ext cx="1309393" cy="399365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>
              <a:latin typeface="標楷體" panose="03000509000000000000" pitchFamily="65" charset="-120"/>
              <a:ea typeface="標楷體" panose="03000509000000000000" pitchFamily="65" charset="-120"/>
            </a:rPr>
            <a:t>飲食文化</a:t>
          </a:r>
        </a:p>
      </dsp:txBody>
      <dsp:txXfrm>
        <a:off x="5146798" y="5632670"/>
        <a:ext cx="1309393" cy="399365"/>
      </dsp:txXfrm>
    </dsp:sp>
    <dsp:sp modelId="{45E3A2D4-D239-4629-B6A9-53E21A5E8AF4}">
      <dsp:nvSpPr>
        <dsp:cNvPr id="0" name=""/>
        <dsp:cNvSpPr/>
      </dsp:nvSpPr>
      <dsp:spPr>
        <a:xfrm>
          <a:off x="5146798" y="6195709"/>
          <a:ext cx="1309393" cy="399365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永續成長</a:t>
          </a:r>
          <a:endParaRPr lang="zh-TW" altLang="en-US" sz="16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5146798" y="6195709"/>
        <a:ext cx="1309393" cy="3993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0" cy="499012"/>
          </a:xfrm>
          <a:prstGeom prst="rect">
            <a:avLst/>
          </a:prstGeom>
        </p:spPr>
        <p:txBody>
          <a:bodyPr vert="horz" lIns="92364" tIns="46182" rIns="92364" bIns="46182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8536" y="0"/>
            <a:ext cx="2951850" cy="499012"/>
          </a:xfrm>
          <a:prstGeom prst="rect">
            <a:avLst/>
          </a:prstGeom>
        </p:spPr>
        <p:txBody>
          <a:bodyPr vert="horz" lIns="92364" tIns="46182" rIns="92364" bIns="46182" rtlCol="0"/>
          <a:lstStyle>
            <a:lvl1pPr algn="r">
              <a:defRPr sz="1200"/>
            </a:lvl1pPr>
          </a:lstStyle>
          <a:p>
            <a:fld id="{DB604E27-B5B4-408B-A1AF-8F0CC70C0DB8}" type="datetimeFigureOut">
              <a:rPr lang="zh-TW" altLang="en-US" smtClean="0"/>
              <a:t>2019/11/7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46679"/>
            <a:ext cx="2951850" cy="499011"/>
          </a:xfrm>
          <a:prstGeom prst="rect">
            <a:avLst/>
          </a:prstGeom>
        </p:spPr>
        <p:txBody>
          <a:bodyPr vert="horz" lIns="92364" tIns="46182" rIns="92364" bIns="46182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8536" y="9446679"/>
            <a:ext cx="2951850" cy="499011"/>
          </a:xfrm>
          <a:prstGeom prst="rect">
            <a:avLst/>
          </a:prstGeom>
        </p:spPr>
        <p:txBody>
          <a:bodyPr vert="horz" lIns="92364" tIns="46182" rIns="92364" bIns="46182" rtlCol="0" anchor="b"/>
          <a:lstStyle>
            <a:lvl1pPr algn="r">
              <a:defRPr sz="1200"/>
            </a:lvl1pPr>
          </a:lstStyle>
          <a:p>
            <a:fld id="{4D7BA4FE-77B2-4334-988D-B98A4A7433A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31567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850" cy="497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4" tIns="46182" rIns="92364" bIns="46182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8536" y="0"/>
            <a:ext cx="2951850" cy="497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4" tIns="46182" rIns="92364" bIns="46182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7205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197" y="4724203"/>
            <a:ext cx="5449570" cy="4475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4" tIns="46182" rIns="92364" bIns="461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6677"/>
            <a:ext cx="2951850" cy="497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4" tIns="46182" rIns="92364" bIns="46182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8536" y="9446677"/>
            <a:ext cx="2951850" cy="497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4" tIns="46182" rIns="92364" bIns="4618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2EBFA5A-A5BC-4547-A5EA-2EDEFB182768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230363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Relationship Id="rId9" Type="http://schemas.openxmlformats.org/officeDocument/2006/relationships/image" Target="../media/image5.g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71" name="Picture 67" descr="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75" name="Picture 71" descr="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1816"/>
          <a:stretch>
            <a:fillRect/>
          </a:stretch>
        </p:blipFill>
        <p:spPr bwMode="auto">
          <a:xfrm rot="9345561">
            <a:off x="3886200" y="1177925"/>
            <a:ext cx="479425" cy="78263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" name="群組 4"/>
          <p:cNvGrpSpPr/>
          <p:nvPr userDrawn="1"/>
        </p:nvGrpSpPr>
        <p:grpSpPr>
          <a:xfrm>
            <a:off x="1851322" y="1196752"/>
            <a:ext cx="6249070" cy="3356719"/>
            <a:chOff x="838200" y="1368425"/>
            <a:chExt cx="7894638" cy="4270375"/>
          </a:xfrm>
        </p:grpSpPr>
        <p:pic>
          <p:nvPicPr>
            <p:cNvPr id="47173" name="Picture 69" descr="1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11816"/>
            <a:stretch>
              <a:fillRect/>
            </a:stretch>
          </p:blipFill>
          <p:spPr bwMode="auto">
            <a:xfrm rot="-46758376">
              <a:off x="8074025" y="2476500"/>
              <a:ext cx="473075" cy="771525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47176" name="Group 72"/>
            <p:cNvGrpSpPr>
              <a:grpSpLocks/>
            </p:cNvGrpSpPr>
            <p:nvPr userDrawn="1"/>
          </p:nvGrpSpPr>
          <p:grpSpPr bwMode="auto">
            <a:xfrm flipH="1">
              <a:off x="6591300" y="1368425"/>
              <a:ext cx="523875" cy="523875"/>
              <a:chOff x="3061" y="3339"/>
              <a:chExt cx="318" cy="318"/>
            </a:xfrm>
          </p:grpSpPr>
          <p:sp>
            <p:nvSpPr>
              <p:cNvPr id="47177" name="Oval 73"/>
              <p:cNvSpPr>
                <a:spLocks noChangeArrowheads="1"/>
              </p:cNvSpPr>
              <p:nvPr/>
            </p:nvSpPr>
            <p:spPr bwMode="gray">
              <a:xfrm>
                <a:off x="3061" y="3339"/>
                <a:ext cx="318" cy="31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53882" dir="2700000" algn="ctr" rotWithShape="0">
                        <a:srgbClr val="000000">
                          <a:alpha val="2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7178" name="Oval 74"/>
              <p:cNvSpPr>
                <a:spLocks noChangeArrowheads="1"/>
              </p:cNvSpPr>
              <p:nvPr/>
            </p:nvSpPr>
            <p:spPr bwMode="gray">
              <a:xfrm>
                <a:off x="3087" y="3365"/>
                <a:ext cx="266" cy="26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53882" dir="2700000" algn="ctr" rotWithShape="0">
                        <a:srgbClr val="000000">
                          <a:alpha val="2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7179" name="Oval 75"/>
              <p:cNvSpPr>
                <a:spLocks noChangeArrowheads="1"/>
              </p:cNvSpPr>
              <p:nvPr/>
            </p:nvSpPr>
            <p:spPr bwMode="gray">
              <a:xfrm>
                <a:off x="3131" y="3409"/>
                <a:ext cx="178" cy="178"/>
              </a:xfrm>
              <a:prstGeom prst="ellipse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53882" dir="2700000" algn="ctr" rotWithShape="0">
                        <a:srgbClr val="000000">
                          <a:alpha val="2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47180" name="Group 76"/>
            <p:cNvGrpSpPr>
              <a:grpSpLocks/>
            </p:cNvGrpSpPr>
            <p:nvPr userDrawn="1"/>
          </p:nvGrpSpPr>
          <p:grpSpPr bwMode="auto">
            <a:xfrm>
              <a:off x="838200" y="1989138"/>
              <a:ext cx="2128838" cy="1171575"/>
              <a:chOff x="528" y="1253"/>
              <a:chExt cx="1341" cy="738"/>
            </a:xfrm>
          </p:grpSpPr>
          <p:grpSp>
            <p:nvGrpSpPr>
              <p:cNvPr id="47181" name="Group 77"/>
              <p:cNvGrpSpPr>
                <a:grpSpLocks/>
              </p:cNvGrpSpPr>
              <p:nvPr userDrawn="1"/>
            </p:nvGrpSpPr>
            <p:grpSpPr bwMode="auto">
              <a:xfrm>
                <a:off x="528" y="1253"/>
                <a:ext cx="1233" cy="508"/>
                <a:chOff x="528" y="1253"/>
                <a:chExt cx="1233" cy="508"/>
              </a:xfrm>
            </p:grpSpPr>
            <p:sp>
              <p:nvSpPr>
                <p:cNvPr id="47182" name="Oval 78"/>
                <p:cNvSpPr>
                  <a:spLocks noChangeArrowheads="1"/>
                </p:cNvSpPr>
                <p:nvPr userDrawn="1"/>
              </p:nvSpPr>
              <p:spPr bwMode="gray">
                <a:xfrm flipH="1">
                  <a:off x="1283" y="1644"/>
                  <a:ext cx="117" cy="117"/>
                </a:xfrm>
                <a:prstGeom prst="ellipse">
                  <a:avLst/>
                </a:pr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2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53882" dir="2700000" algn="ctr" rotWithShape="0">
                          <a:srgbClr val="000000">
                            <a:alpha val="2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47183" name="Oval 79"/>
                <p:cNvSpPr>
                  <a:spLocks noChangeArrowheads="1"/>
                </p:cNvSpPr>
                <p:nvPr userDrawn="1"/>
              </p:nvSpPr>
              <p:spPr bwMode="gray">
                <a:xfrm flipH="1">
                  <a:off x="1669" y="1253"/>
                  <a:ext cx="92" cy="9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53882" dir="2700000" algn="ctr" rotWithShape="0">
                          <a:srgbClr val="000000">
                            <a:alpha val="2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47184" name="Oval 80"/>
                <p:cNvSpPr>
                  <a:spLocks noChangeArrowheads="1"/>
                </p:cNvSpPr>
                <p:nvPr userDrawn="1"/>
              </p:nvSpPr>
              <p:spPr bwMode="gray">
                <a:xfrm flipH="1">
                  <a:off x="858" y="1447"/>
                  <a:ext cx="73" cy="74"/>
                </a:xfrm>
                <a:prstGeom prst="ellipse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53882" dir="2700000" algn="ctr" rotWithShape="0">
                          <a:srgbClr val="000000">
                            <a:alpha val="2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47185" name="Oval 81"/>
                <p:cNvSpPr>
                  <a:spLocks noChangeArrowheads="1"/>
                </p:cNvSpPr>
                <p:nvPr userDrawn="1"/>
              </p:nvSpPr>
              <p:spPr bwMode="gray">
                <a:xfrm flipH="1">
                  <a:off x="528" y="1528"/>
                  <a:ext cx="41" cy="42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53882" dir="2700000" algn="ctr" rotWithShape="0">
                          <a:srgbClr val="000000">
                            <a:alpha val="2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47186" name="Group 82"/>
              <p:cNvGrpSpPr>
                <a:grpSpLocks/>
              </p:cNvGrpSpPr>
              <p:nvPr userDrawn="1"/>
            </p:nvGrpSpPr>
            <p:grpSpPr bwMode="auto">
              <a:xfrm flipH="1">
                <a:off x="1648" y="1770"/>
                <a:ext cx="221" cy="221"/>
                <a:chOff x="3061" y="3339"/>
                <a:chExt cx="318" cy="318"/>
              </a:xfrm>
            </p:grpSpPr>
            <p:sp>
              <p:nvSpPr>
                <p:cNvPr id="47187" name="Oval 83"/>
                <p:cNvSpPr>
                  <a:spLocks noChangeArrowheads="1"/>
                </p:cNvSpPr>
                <p:nvPr/>
              </p:nvSpPr>
              <p:spPr bwMode="gray">
                <a:xfrm>
                  <a:off x="3061" y="3339"/>
                  <a:ext cx="318" cy="318"/>
                </a:xfrm>
                <a:prstGeom prst="ellipse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53882" dir="2700000" algn="ctr" rotWithShape="0">
                          <a:srgbClr val="000000">
                            <a:alpha val="2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47188" name="Oval 84"/>
                <p:cNvSpPr>
                  <a:spLocks noChangeArrowheads="1"/>
                </p:cNvSpPr>
                <p:nvPr/>
              </p:nvSpPr>
              <p:spPr bwMode="gray">
                <a:xfrm>
                  <a:off x="3087" y="3365"/>
                  <a:ext cx="266" cy="266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53882" dir="2700000" algn="ctr" rotWithShape="0">
                          <a:srgbClr val="000000">
                            <a:alpha val="2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47189" name="Oval 85"/>
                <p:cNvSpPr>
                  <a:spLocks noChangeArrowheads="1"/>
                </p:cNvSpPr>
                <p:nvPr/>
              </p:nvSpPr>
              <p:spPr bwMode="gray">
                <a:xfrm>
                  <a:off x="3131" y="3409"/>
                  <a:ext cx="178" cy="178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53882" dir="2700000" algn="ctr" rotWithShape="0">
                          <a:srgbClr val="000000">
                            <a:alpha val="2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</p:grpSp>
        <p:grpSp>
          <p:nvGrpSpPr>
            <p:cNvPr id="47190" name="Group 86"/>
            <p:cNvGrpSpPr>
              <a:grpSpLocks/>
            </p:cNvGrpSpPr>
            <p:nvPr userDrawn="1"/>
          </p:nvGrpSpPr>
          <p:grpSpPr bwMode="auto">
            <a:xfrm flipH="1">
              <a:off x="3144838" y="3817938"/>
              <a:ext cx="474662" cy="474662"/>
              <a:chOff x="3801" y="2446"/>
              <a:chExt cx="178" cy="178"/>
            </a:xfrm>
          </p:grpSpPr>
          <p:sp>
            <p:nvSpPr>
              <p:cNvPr id="47191" name="Oval 87"/>
              <p:cNvSpPr>
                <a:spLocks noChangeArrowheads="1"/>
              </p:cNvSpPr>
              <p:nvPr/>
            </p:nvSpPr>
            <p:spPr bwMode="gray">
              <a:xfrm>
                <a:off x="3801" y="2446"/>
                <a:ext cx="178" cy="17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53882" dir="2700000" algn="ctr" rotWithShape="0">
                        <a:srgbClr val="000000">
                          <a:alpha val="2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7192" name="Oval 88"/>
              <p:cNvSpPr>
                <a:spLocks noChangeArrowheads="1"/>
              </p:cNvSpPr>
              <p:nvPr/>
            </p:nvSpPr>
            <p:spPr bwMode="gray">
              <a:xfrm>
                <a:off x="3827" y="2472"/>
                <a:ext cx="126" cy="12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53882" dir="2700000" algn="ctr" rotWithShape="0">
                        <a:srgbClr val="000000">
                          <a:alpha val="2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7193" name="Oval 89"/>
              <p:cNvSpPr>
                <a:spLocks noChangeArrowheads="1"/>
              </p:cNvSpPr>
              <p:nvPr/>
            </p:nvSpPr>
            <p:spPr bwMode="gray">
              <a:xfrm>
                <a:off x="3873" y="2518"/>
                <a:ext cx="34" cy="34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53882" dir="2700000" algn="ctr" rotWithShape="0">
                        <a:srgbClr val="000000">
                          <a:alpha val="2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47194" name="Group 90"/>
            <p:cNvGrpSpPr>
              <a:grpSpLocks/>
            </p:cNvGrpSpPr>
            <p:nvPr userDrawn="1"/>
          </p:nvGrpSpPr>
          <p:grpSpPr bwMode="auto">
            <a:xfrm>
              <a:off x="2640013" y="2863850"/>
              <a:ext cx="1057275" cy="1057275"/>
              <a:chOff x="1519" y="1366"/>
              <a:chExt cx="716" cy="716"/>
            </a:xfrm>
          </p:grpSpPr>
          <p:sp>
            <p:nvSpPr>
              <p:cNvPr id="47195" name="Oval 91"/>
              <p:cNvSpPr>
                <a:spLocks noChangeArrowheads="1"/>
              </p:cNvSpPr>
              <p:nvPr/>
            </p:nvSpPr>
            <p:spPr bwMode="gray">
              <a:xfrm flipH="1">
                <a:off x="1519" y="1366"/>
                <a:ext cx="716" cy="716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53882" dir="2700000" algn="ctr" rotWithShape="0">
                        <a:srgbClr val="000000">
                          <a:alpha val="2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7196" name="Oval 92"/>
              <p:cNvSpPr>
                <a:spLocks noChangeArrowheads="1"/>
              </p:cNvSpPr>
              <p:nvPr/>
            </p:nvSpPr>
            <p:spPr bwMode="gray">
              <a:xfrm flipH="1">
                <a:off x="1567" y="1414"/>
                <a:ext cx="620" cy="62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53882" dir="2700000" algn="ctr" rotWithShape="0">
                        <a:srgbClr val="000000">
                          <a:alpha val="2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7197" name="Oval 93"/>
              <p:cNvSpPr>
                <a:spLocks noChangeArrowheads="1"/>
              </p:cNvSpPr>
              <p:nvPr/>
            </p:nvSpPr>
            <p:spPr bwMode="gray">
              <a:xfrm flipH="1">
                <a:off x="1705" y="1552"/>
                <a:ext cx="344" cy="344"/>
              </a:xfrm>
              <a:prstGeom prst="ellipse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53882" dir="2700000" algn="ctr" rotWithShape="0">
                        <a:srgbClr val="000000">
                          <a:alpha val="2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7198" name="Oval 94"/>
              <p:cNvSpPr>
                <a:spLocks noChangeArrowheads="1"/>
              </p:cNvSpPr>
              <p:nvPr/>
            </p:nvSpPr>
            <p:spPr bwMode="gray">
              <a:xfrm flipH="1">
                <a:off x="1819" y="1666"/>
                <a:ext cx="116" cy="11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53882" dir="2700000" algn="ctr" rotWithShape="0">
                        <a:srgbClr val="000000">
                          <a:alpha val="2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47199" name="Group 95"/>
            <p:cNvGrpSpPr>
              <a:grpSpLocks/>
            </p:cNvGrpSpPr>
            <p:nvPr userDrawn="1"/>
          </p:nvGrpSpPr>
          <p:grpSpPr bwMode="auto">
            <a:xfrm>
              <a:off x="8154988" y="4243388"/>
              <a:ext cx="577850" cy="576262"/>
              <a:chOff x="4764" y="2676"/>
              <a:chExt cx="391" cy="390"/>
            </a:xfrm>
          </p:grpSpPr>
          <p:sp>
            <p:nvSpPr>
              <p:cNvPr id="47200" name="Oval 96"/>
              <p:cNvSpPr>
                <a:spLocks noChangeArrowheads="1"/>
              </p:cNvSpPr>
              <p:nvPr/>
            </p:nvSpPr>
            <p:spPr bwMode="gray">
              <a:xfrm flipH="1">
                <a:off x="4764" y="2676"/>
                <a:ext cx="391" cy="390"/>
              </a:xfrm>
              <a:prstGeom prst="ellipse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53882" dir="2700000" algn="ctr" rotWithShape="0">
                        <a:srgbClr val="000000">
                          <a:alpha val="2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7201" name="Oval 97"/>
              <p:cNvSpPr>
                <a:spLocks noChangeArrowheads="1"/>
              </p:cNvSpPr>
              <p:nvPr/>
            </p:nvSpPr>
            <p:spPr bwMode="gray">
              <a:xfrm flipH="1">
                <a:off x="4851" y="2763"/>
                <a:ext cx="217" cy="21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53882" dir="2700000" algn="ctr" rotWithShape="0">
                        <a:srgbClr val="000000">
                          <a:alpha val="2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7202" name="Oval 98"/>
              <p:cNvSpPr>
                <a:spLocks noChangeArrowheads="1"/>
              </p:cNvSpPr>
              <p:nvPr/>
            </p:nvSpPr>
            <p:spPr bwMode="gray">
              <a:xfrm flipH="1">
                <a:off x="4923" y="2834"/>
                <a:ext cx="73" cy="74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53882" dir="2700000" algn="ctr" rotWithShape="0">
                        <a:srgbClr val="000000">
                          <a:alpha val="2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47203" name="Group 99"/>
            <p:cNvGrpSpPr>
              <a:grpSpLocks/>
            </p:cNvGrpSpPr>
            <p:nvPr userDrawn="1"/>
          </p:nvGrpSpPr>
          <p:grpSpPr bwMode="auto">
            <a:xfrm flipH="1">
              <a:off x="7072313" y="4157663"/>
              <a:ext cx="1482725" cy="1481137"/>
              <a:chOff x="912" y="3016"/>
              <a:chExt cx="764" cy="764"/>
            </a:xfrm>
          </p:grpSpPr>
          <p:sp>
            <p:nvSpPr>
              <p:cNvPr id="47204" name="Oval 100"/>
              <p:cNvSpPr>
                <a:spLocks noChangeArrowheads="1"/>
              </p:cNvSpPr>
              <p:nvPr/>
            </p:nvSpPr>
            <p:spPr bwMode="gray">
              <a:xfrm>
                <a:off x="912" y="3016"/>
                <a:ext cx="764" cy="764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53882" dir="2700000" algn="ctr" rotWithShape="0">
                        <a:srgbClr val="000000">
                          <a:alpha val="2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7205" name="Oval 101"/>
              <p:cNvSpPr>
                <a:spLocks noChangeArrowheads="1"/>
              </p:cNvSpPr>
              <p:nvPr/>
            </p:nvSpPr>
            <p:spPr bwMode="gray">
              <a:xfrm>
                <a:off x="963" y="3067"/>
                <a:ext cx="662" cy="66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53882" dir="2700000" algn="ctr" rotWithShape="0">
                        <a:srgbClr val="000000">
                          <a:alpha val="2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7206" name="Oval 102"/>
              <p:cNvSpPr>
                <a:spLocks noChangeArrowheads="1"/>
              </p:cNvSpPr>
              <p:nvPr/>
            </p:nvSpPr>
            <p:spPr bwMode="gray">
              <a:xfrm>
                <a:off x="1110" y="3214"/>
                <a:ext cx="368" cy="368"/>
              </a:xfrm>
              <a:prstGeom prst="ellipse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53882" dir="2700000" algn="ctr" rotWithShape="0">
                        <a:srgbClr val="000000">
                          <a:alpha val="2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7207" name="Oval 103"/>
              <p:cNvSpPr>
                <a:spLocks noChangeArrowheads="1"/>
              </p:cNvSpPr>
              <p:nvPr/>
            </p:nvSpPr>
            <p:spPr bwMode="gray">
              <a:xfrm>
                <a:off x="1232" y="3336"/>
                <a:ext cx="124" cy="12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53882" dir="2700000" algn="ctr" rotWithShape="0">
                        <a:srgbClr val="000000">
                          <a:alpha val="2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47208" name="Group 104"/>
            <p:cNvGrpSpPr>
              <a:grpSpLocks/>
            </p:cNvGrpSpPr>
            <p:nvPr userDrawn="1"/>
          </p:nvGrpSpPr>
          <p:grpSpPr bwMode="auto">
            <a:xfrm rot="5820328">
              <a:off x="7848600" y="3235325"/>
              <a:ext cx="703263" cy="703263"/>
              <a:chOff x="4254" y="449"/>
              <a:chExt cx="476" cy="476"/>
            </a:xfrm>
          </p:grpSpPr>
          <p:sp>
            <p:nvSpPr>
              <p:cNvPr id="47209" name="AutoShape 105"/>
              <p:cNvSpPr>
                <a:spLocks noChangeArrowheads="1"/>
              </p:cNvSpPr>
              <p:nvPr/>
            </p:nvSpPr>
            <p:spPr bwMode="auto">
              <a:xfrm rot="10800000" flipH="1">
                <a:off x="4254" y="449"/>
                <a:ext cx="476" cy="476"/>
              </a:xfrm>
              <a:custGeom>
                <a:avLst/>
                <a:gdLst>
                  <a:gd name="G0" fmla="+- 7715 0 0"/>
                  <a:gd name="G1" fmla="+- -5849086 0 0"/>
                  <a:gd name="G2" fmla="+- 0 0 -5849086"/>
                  <a:gd name="T0" fmla="*/ 0 256 1"/>
                  <a:gd name="T1" fmla="*/ 180 256 1"/>
                  <a:gd name="G3" fmla="+- -5849086 T0 T1"/>
                  <a:gd name="T2" fmla="*/ 0 256 1"/>
                  <a:gd name="T3" fmla="*/ 90 256 1"/>
                  <a:gd name="G4" fmla="+- -5849086 T2 T3"/>
                  <a:gd name="G5" fmla="*/ G4 2 1"/>
                  <a:gd name="T4" fmla="*/ 90 256 1"/>
                  <a:gd name="T5" fmla="*/ 0 256 1"/>
                  <a:gd name="G6" fmla="+- -5849086 T4 T5"/>
                  <a:gd name="G7" fmla="*/ G6 2 1"/>
                  <a:gd name="G8" fmla="abs -5849086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7715"/>
                  <a:gd name="G18" fmla="*/ 7715 1 2"/>
                  <a:gd name="G19" fmla="+- G18 5400 0"/>
                  <a:gd name="G20" fmla="cos G19 -5849086"/>
                  <a:gd name="G21" fmla="sin G19 -5849086"/>
                  <a:gd name="G22" fmla="+- G20 10800 0"/>
                  <a:gd name="G23" fmla="+- G21 10800 0"/>
                  <a:gd name="G24" fmla="+- 10800 0 G20"/>
                  <a:gd name="G25" fmla="+- 7715 10800 0"/>
                  <a:gd name="G26" fmla="?: G9 G17 G25"/>
                  <a:gd name="G27" fmla="?: G9 0 21600"/>
                  <a:gd name="G28" fmla="cos 10800 -5849086"/>
                  <a:gd name="G29" fmla="sin 10800 -5849086"/>
                  <a:gd name="G30" fmla="sin 7715 -5849086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-5849086 G34 0"/>
                  <a:gd name="G36" fmla="?: G6 G35 G31"/>
                  <a:gd name="G37" fmla="+- 21600 0 G36"/>
                  <a:gd name="G38" fmla="?: G4 0 G33"/>
                  <a:gd name="G39" fmla="?: -5849086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21600 h 21600"/>
                  <a:gd name="T14" fmla="*/ 10921 w 21600"/>
                  <a:gd name="T15" fmla="*/ 1542 h 21600"/>
                  <a:gd name="T16" fmla="*/ 10800 w 21600"/>
                  <a:gd name="T17" fmla="*/ 18515 h 21600"/>
                  <a:gd name="T18" fmla="*/ 10679 w 21600"/>
                  <a:gd name="T19" fmla="*/ 1542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10900" y="3085"/>
                    </a:moveTo>
                    <a:cubicBezTo>
                      <a:pt x="15122" y="3140"/>
                      <a:pt x="18515" y="6578"/>
                      <a:pt x="18515" y="10800"/>
                    </a:cubicBezTo>
                    <a:cubicBezTo>
                      <a:pt x="18515" y="15060"/>
                      <a:pt x="15060" y="18515"/>
                      <a:pt x="10800" y="18515"/>
                    </a:cubicBezTo>
                    <a:cubicBezTo>
                      <a:pt x="6539" y="18515"/>
                      <a:pt x="3085" y="15060"/>
                      <a:pt x="3085" y="10800"/>
                    </a:cubicBezTo>
                    <a:cubicBezTo>
                      <a:pt x="3085" y="6578"/>
                      <a:pt x="6477" y="3140"/>
                      <a:pt x="10699" y="3085"/>
                    </a:cubicBezTo>
                    <a:lnTo>
                      <a:pt x="10658" y="0"/>
                    </a:lnTo>
                    <a:cubicBezTo>
                      <a:pt x="4749" y="78"/>
                      <a:pt x="0" y="4890"/>
                      <a:pt x="0" y="10800"/>
                    </a:cubicBezTo>
                    <a:cubicBezTo>
                      <a:pt x="0" y="16764"/>
                      <a:pt x="4835" y="21600"/>
                      <a:pt x="10800" y="21600"/>
                    </a:cubicBezTo>
                    <a:cubicBezTo>
                      <a:pt x="16764" y="21600"/>
                      <a:pt x="21600" y="16764"/>
                      <a:pt x="21600" y="10800"/>
                    </a:cubicBezTo>
                    <a:cubicBezTo>
                      <a:pt x="21600" y="4890"/>
                      <a:pt x="16850" y="78"/>
                      <a:pt x="109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53882" dir="2700000" algn="ctr" rotWithShape="0">
                        <a:srgbClr val="000000">
                          <a:alpha val="2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7210" name="AutoShape 106"/>
              <p:cNvSpPr>
                <a:spLocks noChangeArrowheads="1"/>
              </p:cNvSpPr>
              <p:nvPr/>
            </p:nvSpPr>
            <p:spPr bwMode="auto">
              <a:xfrm rot="10800000" flipH="1">
                <a:off x="4339" y="534"/>
                <a:ext cx="306" cy="306"/>
              </a:xfrm>
              <a:custGeom>
                <a:avLst/>
                <a:gdLst>
                  <a:gd name="G0" fmla="+- 6704 0 0"/>
                  <a:gd name="G1" fmla="+- -5827105 0 0"/>
                  <a:gd name="G2" fmla="+- 0 0 -5827105"/>
                  <a:gd name="T0" fmla="*/ 0 256 1"/>
                  <a:gd name="T1" fmla="*/ 180 256 1"/>
                  <a:gd name="G3" fmla="+- -5827105 T0 T1"/>
                  <a:gd name="T2" fmla="*/ 0 256 1"/>
                  <a:gd name="T3" fmla="*/ 90 256 1"/>
                  <a:gd name="G4" fmla="+- -5827105 T2 T3"/>
                  <a:gd name="G5" fmla="*/ G4 2 1"/>
                  <a:gd name="T4" fmla="*/ 90 256 1"/>
                  <a:gd name="T5" fmla="*/ 0 256 1"/>
                  <a:gd name="G6" fmla="+- -5827105 T4 T5"/>
                  <a:gd name="G7" fmla="*/ G6 2 1"/>
                  <a:gd name="G8" fmla="abs -5827105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6704"/>
                  <a:gd name="G18" fmla="*/ 6704 1 2"/>
                  <a:gd name="G19" fmla="+- G18 5400 0"/>
                  <a:gd name="G20" fmla="cos G19 -5827105"/>
                  <a:gd name="G21" fmla="sin G19 -5827105"/>
                  <a:gd name="G22" fmla="+- G20 10800 0"/>
                  <a:gd name="G23" fmla="+- G21 10800 0"/>
                  <a:gd name="G24" fmla="+- 10800 0 G20"/>
                  <a:gd name="G25" fmla="+- 6704 10800 0"/>
                  <a:gd name="G26" fmla="?: G9 G17 G25"/>
                  <a:gd name="G27" fmla="?: G9 0 21600"/>
                  <a:gd name="G28" fmla="cos 10800 -5827105"/>
                  <a:gd name="G29" fmla="sin 10800 -5827105"/>
                  <a:gd name="G30" fmla="sin 6704 -5827105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-5827105 G34 0"/>
                  <a:gd name="G36" fmla="?: G6 G35 G31"/>
                  <a:gd name="G37" fmla="+- 21600 0 G36"/>
                  <a:gd name="G38" fmla="?: G4 0 G33"/>
                  <a:gd name="G39" fmla="?: -5827105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21600 h 21600"/>
                  <a:gd name="T14" fmla="*/ 10965 w 21600"/>
                  <a:gd name="T15" fmla="*/ 2049 h 21600"/>
                  <a:gd name="T16" fmla="*/ 10800 w 21600"/>
                  <a:gd name="T17" fmla="*/ 17504 h 21600"/>
                  <a:gd name="T18" fmla="*/ 10635 w 21600"/>
                  <a:gd name="T19" fmla="*/ 2049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10926" y="4097"/>
                    </a:moveTo>
                    <a:cubicBezTo>
                      <a:pt x="14579" y="4166"/>
                      <a:pt x="17504" y="7146"/>
                      <a:pt x="17504" y="10800"/>
                    </a:cubicBezTo>
                    <a:cubicBezTo>
                      <a:pt x="17504" y="14502"/>
                      <a:pt x="14502" y="17504"/>
                      <a:pt x="10800" y="17504"/>
                    </a:cubicBezTo>
                    <a:cubicBezTo>
                      <a:pt x="7097" y="17504"/>
                      <a:pt x="4096" y="14502"/>
                      <a:pt x="4096" y="10800"/>
                    </a:cubicBezTo>
                    <a:cubicBezTo>
                      <a:pt x="4096" y="7146"/>
                      <a:pt x="7020" y="4166"/>
                      <a:pt x="10673" y="4097"/>
                    </a:cubicBezTo>
                    <a:lnTo>
                      <a:pt x="10595" y="1"/>
                    </a:lnTo>
                    <a:cubicBezTo>
                      <a:pt x="4711" y="113"/>
                      <a:pt x="0" y="4915"/>
                      <a:pt x="0" y="10800"/>
                    </a:cubicBezTo>
                    <a:cubicBezTo>
                      <a:pt x="0" y="16764"/>
                      <a:pt x="4835" y="21600"/>
                      <a:pt x="10800" y="21600"/>
                    </a:cubicBezTo>
                    <a:cubicBezTo>
                      <a:pt x="16764" y="21600"/>
                      <a:pt x="21600" y="16764"/>
                      <a:pt x="21600" y="10800"/>
                    </a:cubicBezTo>
                    <a:cubicBezTo>
                      <a:pt x="21600" y="4915"/>
                      <a:pt x="16888" y="113"/>
                      <a:pt x="11004" y="1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53882" dir="2700000" algn="ctr" rotWithShape="0">
                        <a:srgbClr val="000000">
                          <a:alpha val="2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47211" name="Group 107"/>
            <p:cNvGrpSpPr>
              <a:grpSpLocks/>
            </p:cNvGrpSpPr>
            <p:nvPr userDrawn="1"/>
          </p:nvGrpSpPr>
          <p:grpSpPr bwMode="auto">
            <a:xfrm>
              <a:off x="4419600" y="3941763"/>
              <a:ext cx="704850" cy="704850"/>
              <a:chOff x="2397" y="2445"/>
              <a:chExt cx="631" cy="631"/>
            </a:xfrm>
          </p:grpSpPr>
          <p:sp>
            <p:nvSpPr>
              <p:cNvPr id="47212" name="AutoShape 108"/>
              <p:cNvSpPr>
                <a:spLocks noChangeArrowheads="1"/>
              </p:cNvSpPr>
              <p:nvPr/>
            </p:nvSpPr>
            <p:spPr bwMode="auto">
              <a:xfrm rot="3425823" flipH="1">
                <a:off x="2397" y="2445"/>
                <a:ext cx="631" cy="631"/>
              </a:xfrm>
              <a:custGeom>
                <a:avLst/>
                <a:gdLst>
                  <a:gd name="G0" fmla="+- 9202 0 0"/>
                  <a:gd name="G1" fmla="+- -5612345 0 0"/>
                  <a:gd name="G2" fmla="+- 0 0 -5612345"/>
                  <a:gd name="T0" fmla="*/ 0 256 1"/>
                  <a:gd name="T1" fmla="*/ 180 256 1"/>
                  <a:gd name="G3" fmla="+- -5612345 T0 T1"/>
                  <a:gd name="T2" fmla="*/ 0 256 1"/>
                  <a:gd name="T3" fmla="*/ 90 256 1"/>
                  <a:gd name="G4" fmla="+- -5612345 T2 T3"/>
                  <a:gd name="G5" fmla="*/ G4 2 1"/>
                  <a:gd name="T4" fmla="*/ 90 256 1"/>
                  <a:gd name="T5" fmla="*/ 0 256 1"/>
                  <a:gd name="G6" fmla="+- -5612345 T4 T5"/>
                  <a:gd name="G7" fmla="*/ G6 2 1"/>
                  <a:gd name="G8" fmla="abs -5612345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9202"/>
                  <a:gd name="G18" fmla="*/ 9202 1 2"/>
                  <a:gd name="G19" fmla="+- G18 5400 0"/>
                  <a:gd name="G20" fmla="cos G19 -5612345"/>
                  <a:gd name="G21" fmla="sin G19 -5612345"/>
                  <a:gd name="G22" fmla="+- G20 10800 0"/>
                  <a:gd name="G23" fmla="+- G21 10800 0"/>
                  <a:gd name="G24" fmla="+- 10800 0 G20"/>
                  <a:gd name="G25" fmla="+- 9202 10800 0"/>
                  <a:gd name="G26" fmla="?: G9 G17 G25"/>
                  <a:gd name="G27" fmla="?: G9 0 21600"/>
                  <a:gd name="G28" fmla="cos 10800 -5612345"/>
                  <a:gd name="G29" fmla="sin 10800 -5612345"/>
                  <a:gd name="G30" fmla="sin 9202 -5612345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-5612345 G34 0"/>
                  <a:gd name="G36" fmla="?: G6 G35 G31"/>
                  <a:gd name="G37" fmla="+- 21600 0 G36"/>
                  <a:gd name="G38" fmla="?: G4 0 G33"/>
                  <a:gd name="G39" fmla="?: -5612345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21600 h 21600"/>
                  <a:gd name="T14" fmla="*/ 11560 w 21600"/>
                  <a:gd name="T15" fmla="*/ 827 h 21600"/>
                  <a:gd name="T16" fmla="*/ 10800 w 21600"/>
                  <a:gd name="T17" fmla="*/ 20002 h 21600"/>
                  <a:gd name="T18" fmla="*/ 10040 w 21600"/>
                  <a:gd name="T19" fmla="*/ 827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11499" y="1624"/>
                    </a:moveTo>
                    <a:cubicBezTo>
                      <a:pt x="16296" y="1990"/>
                      <a:pt x="20002" y="5989"/>
                      <a:pt x="20002" y="10800"/>
                    </a:cubicBezTo>
                    <a:cubicBezTo>
                      <a:pt x="20002" y="15882"/>
                      <a:pt x="15882" y="20002"/>
                      <a:pt x="10800" y="20002"/>
                    </a:cubicBezTo>
                    <a:cubicBezTo>
                      <a:pt x="5717" y="20002"/>
                      <a:pt x="1598" y="15882"/>
                      <a:pt x="1598" y="10800"/>
                    </a:cubicBezTo>
                    <a:cubicBezTo>
                      <a:pt x="1598" y="5989"/>
                      <a:pt x="5303" y="1990"/>
                      <a:pt x="10100" y="1624"/>
                    </a:cubicBezTo>
                    <a:lnTo>
                      <a:pt x="9978" y="31"/>
                    </a:lnTo>
                    <a:cubicBezTo>
                      <a:pt x="4348" y="460"/>
                      <a:pt x="0" y="5153"/>
                      <a:pt x="0" y="10800"/>
                    </a:cubicBezTo>
                    <a:cubicBezTo>
                      <a:pt x="0" y="16764"/>
                      <a:pt x="4835" y="21600"/>
                      <a:pt x="10800" y="21600"/>
                    </a:cubicBezTo>
                    <a:cubicBezTo>
                      <a:pt x="16764" y="21600"/>
                      <a:pt x="21600" y="16764"/>
                      <a:pt x="21600" y="10800"/>
                    </a:cubicBezTo>
                    <a:cubicBezTo>
                      <a:pt x="21600" y="5153"/>
                      <a:pt x="17251" y="460"/>
                      <a:pt x="11621" y="31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53882" dir="2700000" algn="ctr" rotWithShape="0">
                        <a:srgbClr val="000000">
                          <a:alpha val="2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7213" name="AutoShape 109"/>
              <p:cNvSpPr>
                <a:spLocks noChangeArrowheads="1"/>
              </p:cNvSpPr>
              <p:nvPr/>
            </p:nvSpPr>
            <p:spPr bwMode="auto">
              <a:xfrm rot="3667971" flipH="1">
                <a:off x="2544" y="2592"/>
                <a:ext cx="337" cy="337"/>
              </a:xfrm>
              <a:custGeom>
                <a:avLst/>
                <a:gdLst>
                  <a:gd name="G0" fmla="+- 6704 0 0"/>
                  <a:gd name="G1" fmla="+- -5827105 0 0"/>
                  <a:gd name="G2" fmla="+- 0 0 -5827105"/>
                  <a:gd name="T0" fmla="*/ 0 256 1"/>
                  <a:gd name="T1" fmla="*/ 180 256 1"/>
                  <a:gd name="G3" fmla="+- -5827105 T0 T1"/>
                  <a:gd name="T2" fmla="*/ 0 256 1"/>
                  <a:gd name="T3" fmla="*/ 90 256 1"/>
                  <a:gd name="G4" fmla="+- -5827105 T2 T3"/>
                  <a:gd name="G5" fmla="*/ G4 2 1"/>
                  <a:gd name="T4" fmla="*/ 90 256 1"/>
                  <a:gd name="T5" fmla="*/ 0 256 1"/>
                  <a:gd name="G6" fmla="+- -5827105 T4 T5"/>
                  <a:gd name="G7" fmla="*/ G6 2 1"/>
                  <a:gd name="G8" fmla="abs -5827105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6704"/>
                  <a:gd name="G18" fmla="*/ 6704 1 2"/>
                  <a:gd name="G19" fmla="+- G18 5400 0"/>
                  <a:gd name="G20" fmla="cos G19 -5827105"/>
                  <a:gd name="G21" fmla="sin G19 -5827105"/>
                  <a:gd name="G22" fmla="+- G20 10800 0"/>
                  <a:gd name="G23" fmla="+- G21 10800 0"/>
                  <a:gd name="G24" fmla="+- 10800 0 G20"/>
                  <a:gd name="G25" fmla="+- 6704 10800 0"/>
                  <a:gd name="G26" fmla="?: G9 G17 G25"/>
                  <a:gd name="G27" fmla="?: G9 0 21600"/>
                  <a:gd name="G28" fmla="cos 10800 -5827105"/>
                  <a:gd name="G29" fmla="sin 10800 -5827105"/>
                  <a:gd name="G30" fmla="sin 6704 -5827105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-5827105 G34 0"/>
                  <a:gd name="G36" fmla="?: G6 G35 G31"/>
                  <a:gd name="G37" fmla="+- 21600 0 G36"/>
                  <a:gd name="G38" fmla="?: G4 0 G33"/>
                  <a:gd name="G39" fmla="?: -5827105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21600 h 21600"/>
                  <a:gd name="T14" fmla="*/ 10965 w 21600"/>
                  <a:gd name="T15" fmla="*/ 2049 h 21600"/>
                  <a:gd name="T16" fmla="*/ 10800 w 21600"/>
                  <a:gd name="T17" fmla="*/ 17504 h 21600"/>
                  <a:gd name="T18" fmla="*/ 10635 w 21600"/>
                  <a:gd name="T19" fmla="*/ 2049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10926" y="4097"/>
                    </a:moveTo>
                    <a:cubicBezTo>
                      <a:pt x="14579" y="4166"/>
                      <a:pt x="17504" y="7146"/>
                      <a:pt x="17504" y="10800"/>
                    </a:cubicBezTo>
                    <a:cubicBezTo>
                      <a:pt x="17504" y="14502"/>
                      <a:pt x="14502" y="17504"/>
                      <a:pt x="10800" y="17504"/>
                    </a:cubicBezTo>
                    <a:cubicBezTo>
                      <a:pt x="7097" y="17504"/>
                      <a:pt x="4096" y="14502"/>
                      <a:pt x="4096" y="10800"/>
                    </a:cubicBezTo>
                    <a:cubicBezTo>
                      <a:pt x="4096" y="7146"/>
                      <a:pt x="7020" y="4166"/>
                      <a:pt x="10673" y="4097"/>
                    </a:cubicBezTo>
                    <a:lnTo>
                      <a:pt x="10595" y="1"/>
                    </a:lnTo>
                    <a:cubicBezTo>
                      <a:pt x="4711" y="113"/>
                      <a:pt x="0" y="4915"/>
                      <a:pt x="0" y="10800"/>
                    </a:cubicBezTo>
                    <a:cubicBezTo>
                      <a:pt x="0" y="16764"/>
                      <a:pt x="4835" y="21600"/>
                      <a:pt x="10800" y="21600"/>
                    </a:cubicBezTo>
                    <a:cubicBezTo>
                      <a:pt x="16764" y="21600"/>
                      <a:pt x="21600" y="16764"/>
                      <a:pt x="21600" y="10800"/>
                    </a:cubicBezTo>
                    <a:cubicBezTo>
                      <a:pt x="21600" y="4915"/>
                      <a:pt x="16888" y="113"/>
                      <a:pt x="110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53882" dir="2700000" algn="ctr" rotWithShape="0">
                        <a:srgbClr val="000000">
                          <a:alpha val="2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7214" name="Oval 110"/>
              <p:cNvSpPr>
                <a:spLocks noChangeArrowheads="1"/>
              </p:cNvSpPr>
              <p:nvPr/>
            </p:nvSpPr>
            <p:spPr bwMode="auto">
              <a:xfrm flipH="1">
                <a:off x="2695" y="2743"/>
                <a:ext cx="36" cy="35"/>
              </a:xfrm>
              <a:prstGeom prst="ellipse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53882" dir="2700000" algn="ctr" rotWithShape="0">
                        <a:srgbClr val="000000">
                          <a:alpha val="2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47215" name="Group 111"/>
            <p:cNvGrpSpPr>
              <a:grpSpLocks/>
            </p:cNvGrpSpPr>
            <p:nvPr userDrawn="1"/>
          </p:nvGrpSpPr>
          <p:grpSpPr bwMode="auto">
            <a:xfrm>
              <a:off x="3379788" y="1755775"/>
              <a:ext cx="2066925" cy="2062163"/>
              <a:chOff x="2129" y="1106"/>
              <a:chExt cx="1302" cy="1299"/>
            </a:xfrm>
          </p:grpSpPr>
          <p:sp>
            <p:nvSpPr>
              <p:cNvPr id="47216" name="Oval 112"/>
              <p:cNvSpPr>
                <a:spLocks noChangeArrowheads="1"/>
              </p:cNvSpPr>
              <p:nvPr userDrawn="1"/>
            </p:nvSpPr>
            <p:spPr bwMode="auto">
              <a:xfrm>
                <a:off x="2252" y="1270"/>
                <a:ext cx="1027" cy="102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7217" name="AutoShape 113"/>
              <p:cNvSpPr>
                <a:spLocks noChangeArrowheads="1"/>
              </p:cNvSpPr>
              <p:nvPr userDrawn="1"/>
            </p:nvSpPr>
            <p:spPr bwMode="auto">
              <a:xfrm rot="5400000" flipH="1">
                <a:off x="2130" y="1105"/>
                <a:ext cx="1299" cy="1302"/>
              </a:xfrm>
              <a:custGeom>
                <a:avLst/>
                <a:gdLst>
                  <a:gd name="G0" fmla="+- 7715 0 0"/>
                  <a:gd name="G1" fmla="+- -5849086 0 0"/>
                  <a:gd name="G2" fmla="+- 0 0 -5849086"/>
                  <a:gd name="T0" fmla="*/ 0 256 1"/>
                  <a:gd name="T1" fmla="*/ 180 256 1"/>
                  <a:gd name="G3" fmla="+- -5849086 T0 T1"/>
                  <a:gd name="T2" fmla="*/ 0 256 1"/>
                  <a:gd name="T3" fmla="*/ 90 256 1"/>
                  <a:gd name="G4" fmla="+- -5849086 T2 T3"/>
                  <a:gd name="G5" fmla="*/ G4 2 1"/>
                  <a:gd name="T4" fmla="*/ 90 256 1"/>
                  <a:gd name="T5" fmla="*/ 0 256 1"/>
                  <a:gd name="G6" fmla="+- -5849086 T4 T5"/>
                  <a:gd name="G7" fmla="*/ G6 2 1"/>
                  <a:gd name="G8" fmla="abs -5849086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7715"/>
                  <a:gd name="G18" fmla="*/ 7715 1 2"/>
                  <a:gd name="G19" fmla="+- G18 5400 0"/>
                  <a:gd name="G20" fmla="cos G19 -5849086"/>
                  <a:gd name="G21" fmla="sin G19 -5849086"/>
                  <a:gd name="G22" fmla="+- G20 10800 0"/>
                  <a:gd name="G23" fmla="+- G21 10800 0"/>
                  <a:gd name="G24" fmla="+- 10800 0 G20"/>
                  <a:gd name="G25" fmla="+- 7715 10800 0"/>
                  <a:gd name="G26" fmla="?: G9 G17 G25"/>
                  <a:gd name="G27" fmla="?: G9 0 21600"/>
                  <a:gd name="G28" fmla="cos 10800 -5849086"/>
                  <a:gd name="G29" fmla="sin 10800 -5849086"/>
                  <a:gd name="G30" fmla="sin 7715 -5849086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-5849086 G34 0"/>
                  <a:gd name="G36" fmla="?: G6 G35 G31"/>
                  <a:gd name="G37" fmla="+- 21600 0 G36"/>
                  <a:gd name="G38" fmla="?: G4 0 G33"/>
                  <a:gd name="G39" fmla="?: -5849086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21600 h 21600"/>
                  <a:gd name="T14" fmla="*/ 10921 w 21600"/>
                  <a:gd name="T15" fmla="*/ 1542 h 21600"/>
                  <a:gd name="T16" fmla="*/ 10800 w 21600"/>
                  <a:gd name="T17" fmla="*/ 18515 h 21600"/>
                  <a:gd name="T18" fmla="*/ 10679 w 21600"/>
                  <a:gd name="T19" fmla="*/ 1542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10900" y="3085"/>
                    </a:moveTo>
                    <a:cubicBezTo>
                      <a:pt x="15122" y="3140"/>
                      <a:pt x="18515" y="6578"/>
                      <a:pt x="18515" y="10800"/>
                    </a:cubicBezTo>
                    <a:cubicBezTo>
                      <a:pt x="18515" y="15060"/>
                      <a:pt x="15060" y="18515"/>
                      <a:pt x="10800" y="18515"/>
                    </a:cubicBezTo>
                    <a:cubicBezTo>
                      <a:pt x="6539" y="18515"/>
                      <a:pt x="3085" y="15060"/>
                      <a:pt x="3085" y="10800"/>
                    </a:cubicBezTo>
                    <a:cubicBezTo>
                      <a:pt x="3085" y="6578"/>
                      <a:pt x="6477" y="3140"/>
                      <a:pt x="10699" y="3085"/>
                    </a:cubicBezTo>
                    <a:lnTo>
                      <a:pt x="10658" y="0"/>
                    </a:lnTo>
                    <a:cubicBezTo>
                      <a:pt x="4749" y="78"/>
                      <a:pt x="0" y="4890"/>
                      <a:pt x="0" y="10800"/>
                    </a:cubicBezTo>
                    <a:cubicBezTo>
                      <a:pt x="0" y="16764"/>
                      <a:pt x="4835" y="21600"/>
                      <a:pt x="10800" y="21600"/>
                    </a:cubicBezTo>
                    <a:cubicBezTo>
                      <a:pt x="16764" y="21600"/>
                      <a:pt x="21600" y="16764"/>
                      <a:pt x="21600" y="10800"/>
                    </a:cubicBezTo>
                    <a:cubicBezTo>
                      <a:pt x="21600" y="4890"/>
                      <a:pt x="16850" y="78"/>
                      <a:pt x="10941" y="0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53882" dir="2700000" algn="ctr" rotWithShape="0">
                        <a:srgbClr val="000000">
                          <a:alpha val="2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7218" name="AutoShape 114"/>
              <p:cNvSpPr>
                <a:spLocks noChangeArrowheads="1"/>
              </p:cNvSpPr>
              <p:nvPr userDrawn="1"/>
            </p:nvSpPr>
            <p:spPr bwMode="auto">
              <a:xfrm rot="5400000" flipH="1">
                <a:off x="2419" y="1395"/>
                <a:ext cx="721" cy="721"/>
              </a:xfrm>
              <a:custGeom>
                <a:avLst/>
                <a:gdLst>
                  <a:gd name="G0" fmla="+- 9101 0 0"/>
                  <a:gd name="G1" fmla="+- -5641420 0 0"/>
                  <a:gd name="G2" fmla="+- 0 0 -5641420"/>
                  <a:gd name="T0" fmla="*/ 0 256 1"/>
                  <a:gd name="T1" fmla="*/ 180 256 1"/>
                  <a:gd name="G3" fmla="+- -5641420 T0 T1"/>
                  <a:gd name="T2" fmla="*/ 0 256 1"/>
                  <a:gd name="T3" fmla="*/ 90 256 1"/>
                  <a:gd name="G4" fmla="+- -5641420 T2 T3"/>
                  <a:gd name="G5" fmla="*/ G4 2 1"/>
                  <a:gd name="T4" fmla="*/ 90 256 1"/>
                  <a:gd name="T5" fmla="*/ 0 256 1"/>
                  <a:gd name="G6" fmla="+- -5641420 T4 T5"/>
                  <a:gd name="G7" fmla="*/ G6 2 1"/>
                  <a:gd name="G8" fmla="abs -564142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9101"/>
                  <a:gd name="G18" fmla="*/ 9101 1 2"/>
                  <a:gd name="G19" fmla="+- G18 5400 0"/>
                  <a:gd name="G20" fmla="cos G19 -5641420"/>
                  <a:gd name="G21" fmla="sin G19 -5641420"/>
                  <a:gd name="G22" fmla="+- G20 10800 0"/>
                  <a:gd name="G23" fmla="+- G21 10800 0"/>
                  <a:gd name="G24" fmla="+- 10800 0 G20"/>
                  <a:gd name="G25" fmla="+- 9101 10800 0"/>
                  <a:gd name="G26" fmla="?: G9 G17 G25"/>
                  <a:gd name="G27" fmla="?: G9 0 21600"/>
                  <a:gd name="G28" fmla="cos 10800 -5641420"/>
                  <a:gd name="G29" fmla="sin 10800 -5641420"/>
                  <a:gd name="G30" fmla="sin 9101 -564142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-5641420 G34 0"/>
                  <a:gd name="G36" fmla="?: G6 G35 G31"/>
                  <a:gd name="G37" fmla="+- 21600 0 G36"/>
                  <a:gd name="G38" fmla="?: G4 0 G33"/>
                  <a:gd name="G39" fmla="?: -564142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21600 h 21600"/>
                  <a:gd name="T14" fmla="*/ 11480 w 21600"/>
                  <a:gd name="T15" fmla="*/ 872 h 21600"/>
                  <a:gd name="T16" fmla="*/ 10800 w 21600"/>
                  <a:gd name="T17" fmla="*/ 19901 h 21600"/>
                  <a:gd name="T18" fmla="*/ 10120 w 21600"/>
                  <a:gd name="T19" fmla="*/ 872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11421" y="1720"/>
                    </a:moveTo>
                    <a:cubicBezTo>
                      <a:pt x="16195" y="2047"/>
                      <a:pt x="19901" y="6015"/>
                      <a:pt x="19901" y="10800"/>
                    </a:cubicBezTo>
                    <a:cubicBezTo>
                      <a:pt x="19901" y="15826"/>
                      <a:pt x="15826" y="19901"/>
                      <a:pt x="10800" y="19901"/>
                    </a:cubicBezTo>
                    <a:cubicBezTo>
                      <a:pt x="5773" y="19901"/>
                      <a:pt x="1699" y="15826"/>
                      <a:pt x="1699" y="10800"/>
                    </a:cubicBezTo>
                    <a:cubicBezTo>
                      <a:pt x="1699" y="6015"/>
                      <a:pt x="5404" y="2047"/>
                      <a:pt x="10178" y="1720"/>
                    </a:cubicBezTo>
                    <a:lnTo>
                      <a:pt x="10061" y="25"/>
                    </a:lnTo>
                    <a:cubicBezTo>
                      <a:pt x="4396" y="413"/>
                      <a:pt x="0" y="5121"/>
                      <a:pt x="0" y="10800"/>
                    </a:cubicBezTo>
                    <a:cubicBezTo>
                      <a:pt x="0" y="16764"/>
                      <a:pt x="4835" y="21600"/>
                      <a:pt x="10800" y="21600"/>
                    </a:cubicBezTo>
                    <a:cubicBezTo>
                      <a:pt x="16764" y="21600"/>
                      <a:pt x="21600" y="16764"/>
                      <a:pt x="21600" y="10800"/>
                    </a:cubicBezTo>
                    <a:cubicBezTo>
                      <a:pt x="21600" y="5121"/>
                      <a:pt x="17203" y="413"/>
                      <a:pt x="11538" y="2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53882" dir="2700000" algn="ctr" rotWithShape="0">
                        <a:srgbClr val="000000">
                          <a:alpha val="2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7219" name="Oval 115"/>
              <p:cNvSpPr>
                <a:spLocks noChangeArrowheads="1"/>
              </p:cNvSpPr>
              <p:nvPr userDrawn="1"/>
            </p:nvSpPr>
            <p:spPr bwMode="auto">
              <a:xfrm flipH="1">
                <a:off x="2626" y="1601"/>
                <a:ext cx="311" cy="31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53882" dir="2700000" algn="ctr" rotWithShape="0">
                        <a:srgbClr val="000000">
                          <a:alpha val="2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47220" name="Group 116"/>
            <p:cNvGrpSpPr>
              <a:grpSpLocks/>
            </p:cNvGrpSpPr>
            <p:nvPr userDrawn="1"/>
          </p:nvGrpSpPr>
          <p:grpSpPr bwMode="auto">
            <a:xfrm flipH="1">
              <a:off x="6335713" y="4960938"/>
              <a:ext cx="523875" cy="523875"/>
              <a:chOff x="3061" y="3339"/>
              <a:chExt cx="318" cy="318"/>
            </a:xfrm>
          </p:grpSpPr>
          <p:sp>
            <p:nvSpPr>
              <p:cNvPr id="47221" name="Oval 117"/>
              <p:cNvSpPr>
                <a:spLocks noChangeArrowheads="1"/>
              </p:cNvSpPr>
              <p:nvPr/>
            </p:nvSpPr>
            <p:spPr bwMode="gray">
              <a:xfrm>
                <a:off x="3061" y="3339"/>
                <a:ext cx="318" cy="31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53882" dir="2700000" algn="ctr" rotWithShape="0">
                        <a:srgbClr val="000000">
                          <a:alpha val="2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7222" name="Oval 118"/>
              <p:cNvSpPr>
                <a:spLocks noChangeArrowheads="1"/>
              </p:cNvSpPr>
              <p:nvPr/>
            </p:nvSpPr>
            <p:spPr bwMode="gray">
              <a:xfrm>
                <a:off x="3087" y="3365"/>
                <a:ext cx="266" cy="26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53882" dir="2700000" algn="ctr" rotWithShape="0">
                        <a:srgbClr val="000000">
                          <a:alpha val="2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7223" name="Oval 119"/>
              <p:cNvSpPr>
                <a:spLocks noChangeArrowheads="1"/>
              </p:cNvSpPr>
              <p:nvPr/>
            </p:nvSpPr>
            <p:spPr bwMode="gray">
              <a:xfrm>
                <a:off x="3131" y="3409"/>
                <a:ext cx="178" cy="178"/>
              </a:xfrm>
              <a:prstGeom prst="ellipse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53882" dir="2700000" algn="ctr" rotWithShape="0">
                        <a:srgbClr val="000000">
                          <a:alpha val="2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47224" name="Group 120"/>
            <p:cNvGrpSpPr>
              <a:grpSpLocks/>
            </p:cNvGrpSpPr>
            <p:nvPr userDrawn="1"/>
          </p:nvGrpSpPr>
          <p:grpSpPr bwMode="auto">
            <a:xfrm>
              <a:off x="3124200" y="2016125"/>
              <a:ext cx="493713" cy="493713"/>
              <a:chOff x="2008" y="543"/>
              <a:chExt cx="334" cy="334"/>
            </a:xfrm>
          </p:grpSpPr>
          <p:sp>
            <p:nvSpPr>
              <p:cNvPr id="47225" name="Oval 121"/>
              <p:cNvSpPr>
                <a:spLocks noChangeArrowheads="1"/>
              </p:cNvSpPr>
              <p:nvPr/>
            </p:nvSpPr>
            <p:spPr bwMode="gray">
              <a:xfrm flipH="1">
                <a:off x="2008" y="543"/>
                <a:ext cx="334" cy="334"/>
              </a:xfrm>
              <a:prstGeom prst="ellipse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53882" dir="2700000" algn="ctr" rotWithShape="0">
                        <a:srgbClr val="000000">
                          <a:alpha val="2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7226" name="Oval 122"/>
              <p:cNvSpPr>
                <a:spLocks noChangeArrowheads="1"/>
              </p:cNvSpPr>
              <p:nvPr/>
            </p:nvSpPr>
            <p:spPr bwMode="gray">
              <a:xfrm flipH="1">
                <a:off x="2035" y="570"/>
                <a:ext cx="280" cy="28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53882" dir="2700000" algn="ctr" rotWithShape="0">
                        <a:srgbClr val="000000">
                          <a:alpha val="2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7227" name="Oval 123"/>
              <p:cNvSpPr>
                <a:spLocks noChangeArrowheads="1"/>
              </p:cNvSpPr>
              <p:nvPr/>
            </p:nvSpPr>
            <p:spPr bwMode="gray">
              <a:xfrm flipH="1">
                <a:off x="2082" y="617"/>
                <a:ext cx="186" cy="186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53882" dir="2700000" algn="ctr" rotWithShape="0">
                        <a:srgbClr val="000000">
                          <a:alpha val="2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47228" name="Group 124"/>
            <p:cNvGrpSpPr>
              <a:grpSpLocks/>
            </p:cNvGrpSpPr>
            <p:nvPr userDrawn="1"/>
          </p:nvGrpSpPr>
          <p:grpSpPr bwMode="auto">
            <a:xfrm>
              <a:off x="4625975" y="1611313"/>
              <a:ext cx="3519488" cy="3519487"/>
              <a:chOff x="2914" y="1015"/>
              <a:chExt cx="2217" cy="2217"/>
            </a:xfrm>
          </p:grpSpPr>
          <p:sp>
            <p:nvSpPr>
              <p:cNvPr id="47229" name="Oval 125"/>
              <p:cNvSpPr>
                <a:spLocks noChangeArrowheads="1"/>
              </p:cNvSpPr>
              <p:nvPr userDrawn="1"/>
            </p:nvSpPr>
            <p:spPr bwMode="gray">
              <a:xfrm flipH="1">
                <a:off x="2914" y="1015"/>
                <a:ext cx="2217" cy="2217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53882" dir="2700000" algn="ctr" rotWithShape="0">
                        <a:srgbClr val="000000">
                          <a:alpha val="2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7230" name="Oval 126"/>
              <p:cNvSpPr>
                <a:spLocks noChangeArrowheads="1"/>
              </p:cNvSpPr>
              <p:nvPr userDrawn="1"/>
            </p:nvSpPr>
            <p:spPr bwMode="gray">
              <a:xfrm flipH="1">
                <a:off x="3030" y="1131"/>
                <a:ext cx="1985" cy="198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53882" dir="2700000" algn="ctr" rotWithShape="0">
                        <a:srgbClr val="000000">
                          <a:alpha val="2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47232" name="Oval 128" descr="2"/>
            <p:cNvSpPr>
              <a:spLocks noChangeArrowheads="1"/>
            </p:cNvSpPr>
            <p:nvPr userDrawn="1"/>
          </p:nvSpPr>
          <p:spPr bwMode="gray">
            <a:xfrm flipH="1">
              <a:off x="5070475" y="2055813"/>
              <a:ext cx="2630488" cy="2630488"/>
            </a:xfrm>
            <a:prstGeom prst="ellipse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47234" name="Rectangle 130"/>
          <p:cNvSpPr>
            <a:spLocks noGrp="1" noChangeArrowheads="1"/>
          </p:cNvSpPr>
          <p:nvPr>
            <p:ph type="ctrTitle"/>
          </p:nvPr>
        </p:nvSpPr>
        <p:spPr>
          <a:xfrm>
            <a:off x="342900" y="4038600"/>
            <a:ext cx="6400800" cy="1470025"/>
          </a:xfr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1" hangingPunct="1">
              <a:defRPr sz="4800" smtClean="0">
                <a:solidFill>
                  <a:schemeClr val="tx1"/>
                </a:solidFill>
              </a:defRPr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  <a:endParaRPr lang="en-US" altLang="zh-TW" noProof="0" smtClean="0"/>
          </a:p>
        </p:txBody>
      </p:sp>
      <p:sp>
        <p:nvSpPr>
          <p:cNvPr id="47235" name="Rectangle 131"/>
          <p:cNvSpPr>
            <a:spLocks noGrp="1" noChangeArrowheads="1"/>
          </p:cNvSpPr>
          <p:nvPr>
            <p:ph type="subTitle" idx="1"/>
          </p:nvPr>
        </p:nvSpPr>
        <p:spPr>
          <a:xfrm>
            <a:off x="342900" y="5359400"/>
            <a:ext cx="6400800" cy="533400"/>
          </a:xfr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eaLnBrk="1" hangingPunct="1">
              <a:buFontTx/>
              <a:buNone/>
              <a:defRPr sz="2200" smtClean="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  <a:endParaRPr lang="en-US" altLang="zh-TW" noProof="0" smtClean="0"/>
          </a:p>
        </p:txBody>
      </p:sp>
      <p:sp>
        <p:nvSpPr>
          <p:cNvPr id="47236" name="Rectangle 132"/>
          <p:cNvSpPr>
            <a:spLocks noGrp="1" noChangeArrowheads="1"/>
          </p:cNvSpPr>
          <p:nvPr>
            <p:ph type="dt" sz="half" idx="2"/>
          </p:nvPr>
        </p:nvSpPr>
        <p:spPr>
          <a:xfrm>
            <a:off x="2527300" y="6334125"/>
            <a:ext cx="2133600" cy="387350"/>
          </a:xfrm>
        </p:spPr>
        <p:txBody>
          <a:bodyPr/>
          <a:lstStyle>
            <a:lvl1pPr>
              <a:defRPr sz="1200"/>
            </a:lvl1pPr>
          </a:lstStyle>
          <a:p>
            <a:fld id="{961B9535-F9C4-40C4-B1E1-32E8D00A9081}" type="datetimeFigureOut">
              <a:rPr lang="en-US" altLang="zh-TW"/>
              <a:pPr/>
              <a:t>11/7/2019</a:t>
            </a:fld>
            <a:endParaRPr lang="en-US" altLang="zh-TW"/>
          </a:p>
        </p:txBody>
      </p:sp>
      <p:sp>
        <p:nvSpPr>
          <p:cNvPr id="47237" name="Rectangle 133"/>
          <p:cNvSpPr>
            <a:spLocks noGrp="1" noChangeArrowheads="1"/>
          </p:cNvSpPr>
          <p:nvPr>
            <p:ph type="ftr" sz="quarter" idx="3"/>
          </p:nvPr>
        </p:nvSpPr>
        <p:spPr>
          <a:xfrm>
            <a:off x="4737100" y="6334125"/>
            <a:ext cx="2895600" cy="387350"/>
          </a:xfrm>
        </p:spPr>
        <p:txBody>
          <a:bodyPr/>
          <a:lstStyle>
            <a:lvl1pPr>
              <a:defRPr sz="1200"/>
            </a:lvl1pPr>
          </a:lstStyle>
          <a:p>
            <a:endParaRPr lang="en-US" altLang="zh-TW"/>
          </a:p>
        </p:txBody>
      </p:sp>
      <p:sp>
        <p:nvSpPr>
          <p:cNvPr id="47238" name="Rectangle 13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696200" y="6334125"/>
            <a:ext cx="990600" cy="387350"/>
          </a:xfrm>
        </p:spPr>
        <p:txBody>
          <a:bodyPr/>
          <a:lstStyle>
            <a:lvl1pPr>
              <a:defRPr sz="1200"/>
            </a:lvl1pPr>
          </a:lstStyle>
          <a:p>
            <a:fld id="{F9D10ADD-C2E9-4666-8FE2-903870B230AE}" type="slidenum">
              <a:rPr lang="en-US" altLang="zh-TW"/>
              <a:pPr/>
              <a:t>‹#›</a:t>
            </a:fld>
            <a:endParaRPr lang="en-US" altLang="zh-TW"/>
          </a:p>
        </p:txBody>
      </p:sp>
      <p:pic>
        <p:nvPicPr>
          <p:cNvPr id="2" name="圖片 1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7875" y="266568"/>
            <a:ext cx="2908044" cy="560881"/>
          </a:xfrm>
          <a:prstGeom prst="rect">
            <a:avLst/>
          </a:prstGeom>
        </p:spPr>
      </p:pic>
      <p:pic>
        <p:nvPicPr>
          <p:cNvPr id="72" name="Picture 36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 flipH="1">
            <a:off x="231080" y="579379"/>
            <a:ext cx="2600496" cy="1844946"/>
          </a:xfrm>
          <a:prstGeom prst="rect">
            <a:avLst/>
          </a:prstGeom>
          <a:noFill/>
          <a:effectLst/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圖片 68"/>
          <p:cNvPicPr>
            <a:picLocks noChangeAspect="1"/>
          </p:cNvPicPr>
          <p:nvPr userDrawn="1"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63294"/>
            <a:ext cx="9144000" cy="78105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587" y="131668"/>
            <a:ext cx="1800000" cy="180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Rectangle 1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788AAE-120E-4338-821F-DFAEC4DED1BF}" type="datetimeFigureOut">
              <a:rPr lang="en-US" altLang="zh-TW"/>
              <a:pPr/>
              <a:t>11/7/2019</a:t>
            </a:fld>
            <a:endParaRPr lang="en-US" altLang="zh-TW"/>
          </a:p>
        </p:txBody>
      </p:sp>
      <p:sp>
        <p:nvSpPr>
          <p:cNvPr id="5" name="Rectangle 1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Rectangle 1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69E6A3-61FA-4FF3-82FC-7D6092C48F79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93784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9277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927725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Rectangle 1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2E8540-0B96-4DF3-BB3B-18830B61E0E1}" type="datetimeFigureOut">
              <a:rPr lang="en-US" altLang="zh-TW"/>
              <a:pPr/>
              <a:t>11/7/2019</a:t>
            </a:fld>
            <a:endParaRPr lang="en-US" altLang="zh-TW"/>
          </a:p>
        </p:txBody>
      </p:sp>
      <p:sp>
        <p:nvSpPr>
          <p:cNvPr id="5" name="Rectangle 1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Rectangle 1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DC0569-0D6B-4237-8307-32332911FA93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7268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66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solidFill>
                  <a:srgbClr val="006600"/>
                </a:solidFill>
              </a:defRPr>
            </a:lvl1pPr>
            <a:lvl2pPr>
              <a:defRPr>
                <a:solidFill>
                  <a:srgbClr val="92D050"/>
                </a:solidFill>
              </a:defRPr>
            </a:lvl2pPr>
            <a:lvl3pPr>
              <a:defRPr>
                <a:solidFill>
                  <a:srgbClr val="92D050"/>
                </a:solidFill>
              </a:defRPr>
            </a:lvl3pPr>
            <a:lvl4pPr>
              <a:defRPr>
                <a:solidFill>
                  <a:srgbClr val="92D050"/>
                </a:solidFill>
              </a:defRPr>
            </a:lvl4pPr>
            <a:lvl5pPr>
              <a:defRPr>
                <a:solidFill>
                  <a:srgbClr val="92D05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3DD5F7-C018-4C3C-9047-3DB2C68048CC}" type="slidenum">
              <a:rPr lang="en-GB" altLang="zh-TW"/>
              <a:pPr/>
              <a:t>‹#›</a:t>
            </a:fld>
            <a:endParaRPr lang="en-GB" altLang="zh-TW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3"/>
          </p:nvPr>
        </p:nvSpPr>
        <p:spPr>
          <a:xfrm>
            <a:off x="1466850" y="1600200"/>
            <a:ext cx="914400" cy="91440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6824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Rectangle 1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493427-263A-4565-B6B6-F22E425CB52D}" type="datetimeFigureOut">
              <a:rPr lang="en-US" altLang="zh-TW"/>
              <a:pPr/>
              <a:t>11/7/2019</a:t>
            </a:fld>
            <a:endParaRPr lang="en-US" altLang="zh-TW"/>
          </a:p>
        </p:txBody>
      </p:sp>
      <p:sp>
        <p:nvSpPr>
          <p:cNvPr id="5" name="Rectangle 1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Rectangle 1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50A960-5C02-4F14-AA77-960E079BC361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81129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Rectangle 1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85F697-B261-4639-8CEE-B7809DD42A1A}" type="datetimeFigureOut">
              <a:rPr lang="en-US" altLang="zh-TW"/>
              <a:pPr/>
              <a:t>11/7/2019</a:t>
            </a:fld>
            <a:endParaRPr lang="en-US" altLang="zh-TW"/>
          </a:p>
        </p:txBody>
      </p:sp>
      <p:sp>
        <p:nvSpPr>
          <p:cNvPr id="5" name="Rectangle 1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Rectangle 1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1E7F0F-7411-4836-9425-843A1EE88AC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14785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Rectangle 1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D771F2-3930-4433-89DC-FBDDD6AF1BC7}" type="datetimeFigureOut">
              <a:rPr lang="en-US" altLang="zh-TW"/>
              <a:pPr/>
              <a:t>11/7/2019</a:t>
            </a:fld>
            <a:endParaRPr lang="en-US" altLang="zh-TW"/>
          </a:p>
        </p:txBody>
      </p:sp>
      <p:sp>
        <p:nvSpPr>
          <p:cNvPr id="6" name="Rectangle 1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Rectangle 1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203A9E-22EE-484C-9B95-22D89768651A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76703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Rectangle 1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07589F-2FEC-4C7F-A912-C815773EF576}" type="datetimeFigureOut">
              <a:rPr lang="en-US" altLang="zh-TW"/>
              <a:pPr/>
              <a:t>11/7/2019</a:t>
            </a:fld>
            <a:endParaRPr lang="en-US" altLang="zh-TW"/>
          </a:p>
        </p:txBody>
      </p:sp>
      <p:sp>
        <p:nvSpPr>
          <p:cNvPr id="8" name="Rectangle 1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9" name="Rectangle 1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DD5A0F-55B2-4E9B-AB45-3BABBDE3A748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00257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Rectangle 1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C4E581-0263-46BB-98AB-B61952FA49C5}" type="datetimeFigureOut">
              <a:rPr lang="en-US" altLang="zh-TW"/>
              <a:pPr/>
              <a:t>11/7/2019</a:t>
            </a:fld>
            <a:endParaRPr lang="en-US" altLang="zh-TW"/>
          </a:p>
        </p:txBody>
      </p:sp>
      <p:sp>
        <p:nvSpPr>
          <p:cNvPr id="4" name="Rectangle 1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Rectangle 1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D59A93-0424-4972-A212-1CC3F0B5FF91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95344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6EB6E9-16B1-4656-88EF-DFC27A43AF8C}" type="datetimeFigureOut">
              <a:rPr lang="en-US" altLang="zh-TW"/>
              <a:pPr/>
              <a:t>11/7/2019</a:t>
            </a:fld>
            <a:endParaRPr lang="en-US" altLang="zh-TW"/>
          </a:p>
        </p:txBody>
      </p:sp>
      <p:sp>
        <p:nvSpPr>
          <p:cNvPr id="3" name="Rectangle 1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Rectangle 1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79C269-92D5-44B5-BB43-E59897F2303B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4253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Rectangle 1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A8F210-4040-4DEF-B774-994233DDA9A4}" type="datetimeFigureOut">
              <a:rPr lang="en-US" altLang="zh-TW"/>
              <a:pPr/>
              <a:t>11/7/2019</a:t>
            </a:fld>
            <a:endParaRPr lang="en-US" altLang="zh-TW"/>
          </a:p>
        </p:txBody>
      </p:sp>
      <p:sp>
        <p:nvSpPr>
          <p:cNvPr id="6" name="Rectangle 1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Rectangle 1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6800C2-59B7-4C3E-AC92-6F209700CCEE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27575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Rectangle 1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64F225-AD5E-4FCD-9B8C-8162C36D6639}" type="datetimeFigureOut">
              <a:rPr lang="en-US" altLang="zh-TW"/>
              <a:pPr/>
              <a:t>11/7/2019</a:t>
            </a:fld>
            <a:endParaRPr lang="en-US" altLang="zh-TW"/>
          </a:p>
        </p:txBody>
      </p:sp>
      <p:sp>
        <p:nvSpPr>
          <p:cNvPr id="6" name="Rectangle 1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Rectangle 1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2CBBF7-F4DE-42E1-A16B-A1E85015A8F3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08861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87" name="Picture 67" descr="4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90"/>
          <a:stretch>
            <a:fillRect/>
          </a:stretch>
        </p:blipFill>
        <p:spPr bwMode="auto">
          <a:xfrm>
            <a:off x="0" y="0"/>
            <a:ext cx="9144000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47" name="Rectangle 127"/>
          <p:cNvSpPr>
            <a:spLocks noGrp="1" noChangeArrowheads="1"/>
          </p:cNvSpPr>
          <p:nvPr userDrawn="1">
            <p:ph type="title"/>
          </p:nvPr>
        </p:nvSpPr>
        <p:spPr bwMode="auto">
          <a:xfrm>
            <a:off x="457200" y="274638"/>
            <a:ext cx="5715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 smtClean="0"/>
              <a:t>按一下以編輯母片標題樣式</a:t>
            </a:r>
            <a:endParaRPr lang="en-US" altLang="zh-TW" dirty="0" smtClean="0"/>
          </a:p>
        </p:txBody>
      </p:sp>
      <p:sp>
        <p:nvSpPr>
          <p:cNvPr id="5248" name="Rectangle 128"/>
          <p:cNvSpPr>
            <a:spLocks noGrp="1" noChangeArrowheads="1"/>
          </p:cNvSpPr>
          <p:nvPr userDrawn="1">
            <p:ph type="body" idx="1"/>
          </p:nvPr>
        </p:nvSpPr>
        <p:spPr bwMode="auto">
          <a:xfrm>
            <a:off x="457200" y="16764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altLang="zh-TW" dirty="0" smtClean="0"/>
          </a:p>
        </p:txBody>
      </p:sp>
      <p:sp>
        <p:nvSpPr>
          <p:cNvPr id="5249" name="Rectangle 129"/>
          <p:cNvSpPr>
            <a:spLocks noGrp="1" noChangeArrowheads="1"/>
          </p:cNvSpPr>
          <p:nvPr userDrawn="1"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新細明體" panose="02020500000000000000" pitchFamily="18" charset="-120"/>
              </a:defRPr>
            </a:lvl1pPr>
          </a:lstStyle>
          <a:p>
            <a:fld id="{F25ED08E-CD57-4CC0-BA56-BF8DF6FAD9E1}" type="datetimeFigureOut">
              <a:rPr lang="en-US" altLang="zh-TW"/>
              <a:pPr/>
              <a:t>11/7/2019</a:t>
            </a:fld>
            <a:endParaRPr lang="en-US" altLang="zh-TW"/>
          </a:p>
        </p:txBody>
      </p:sp>
      <p:sp>
        <p:nvSpPr>
          <p:cNvPr id="5250" name="Rectangle 130"/>
          <p:cNvSpPr>
            <a:spLocks noGrp="1" noChangeArrowheads="1"/>
          </p:cNvSpPr>
          <p:nvPr userDrawn="1"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新細明體" panose="02020500000000000000" pitchFamily="18" charset="-120"/>
              </a:defRPr>
            </a:lvl1pPr>
          </a:lstStyle>
          <a:p>
            <a:endParaRPr lang="en-US" altLang="zh-TW"/>
          </a:p>
        </p:txBody>
      </p:sp>
      <p:sp>
        <p:nvSpPr>
          <p:cNvPr id="5251" name="Rectangle 131"/>
          <p:cNvSpPr>
            <a:spLocks noGrp="1" noChangeArrowheads="1"/>
          </p:cNvSpPr>
          <p:nvPr userDrawn="1"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新細明體" panose="02020500000000000000" pitchFamily="18" charset="-120"/>
              </a:defRPr>
            </a:lvl1pPr>
          </a:lstStyle>
          <a:p>
            <a:fld id="{F365C36E-FE19-493C-B357-8DF165D5B070}" type="slidenum">
              <a:rPr lang="en-US" altLang="zh-TW"/>
              <a:pPr/>
              <a:t>‹#›</a:t>
            </a:fld>
            <a:endParaRPr lang="en-US" altLang="zh-TW"/>
          </a:p>
        </p:txBody>
      </p:sp>
      <p:pic>
        <p:nvPicPr>
          <p:cNvPr id="3" name="圖片 2"/>
          <p:cNvPicPr>
            <a:picLocks noChangeAspect="1"/>
          </p:cNvPicPr>
          <p:nvPr userDrawn="1"/>
        </p:nvPicPr>
        <p:blipFill>
          <a:blip r:embed="rId1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63294"/>
            <a:ext cx="9144000" cy="781050"/>
          </a:xfrm>
          <a:prstGeom prst="rect">
            <a:avLst/>
          </a:prstGeom>
        </p:spPr>
      </p:pic>
      <p:grpSp>
        <p:nvGrpSpPr>
          <p:cNvPr id="7" name="群組 6"/>
          <p:cNvGrpSpPr/>
          <p:nvPr userDrawn="1"/>
        </p:nvGrpSpPr>
        <p:grpSpPr>
          <a:xfrm>
            <a:off x="6300192" y="-22562"/>
            <a:ext cx="2808312" cy="1225887"/>
            <a:chOff x="5906517" y="-22562"/>
            <a:chExt cx="3201987" cy="1501775"/>
          </a:xfrm>
        </p:grpSpPr>
        <p:pic>
          <p:nvPicPr>
            <p:cNvPr id="5189" name="Picture 69" descr="1"/>
            <p:cNvPicPr>
              <a:picLocks noChangeAspect="1" noChangeArrowheads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11816"/>
            <a:stretch>
              <a:fillRect/>
            </a:stretch>
          </p:blipFill>
          <p:spPr bwMode="gray">
            <a:xfrm rot="-46758376">
              <a:off x="8716391" y="402889"/>
              <a:ext cx="187325" cy="304800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191" name="Picture 71" descr="1"/>
            <p:cNvPicPr>
              <a:picLocks noChangeAspect="1" noChangeArrowheads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11816"/>
            <a:stretch>
              <a:fillRect/>
            </a:stretch>
          </p:blipFill>
          <p:spPr bwMode="gray">
            <a:xfrm rot="9345561">
              <a:off x="7114604" y="-1924"/>
              <a:ext cx="190500" cy="309562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5192" name="Group 72"/>
            <p:cNvGrpSpPr>
              <a:grpSpLocks/>
            </p:cNvGrpSpPr>
            <p:nvPr userDrawn="1"/>
          </p:nvGrpSpPr>
          <p:grpSpPr bwMode="auto">
            <a:xfrm flipH="1">
              <a:off x="8165529" y="-22562"/>
              <a:ext cx="206375" cy="206375"/>
              <a:chOff x="3061" y="3339"/>
              <a:chExt cx="318" cy="318"/>
            </a:xfrm>
          </p:grpSpPr>
          <p:sp>
            <p:nvSpPr>
              <p:cNvPr id="5193" name="Oval 73"/>
              <p:cNvSpPr>
                <a:spLocks noChangeArrowheads="1"/>
              </p:cNvSpPr>
              <p:nvPr/>
            </p:nvSpPr>
            <p:spPr bwMode="gray">
              <a:xfrm>
                <a:off x="3061" y="3339"/>
                <a:ext cx="318" cy="31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53882" dir="2700000" algn="ctr" rotWithShape="0">
                        <a:srgbClr val="000000">
                          <a:alpha val="2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5194" name="Oval 74"/>
              <p:cNvSpPr>
                <a:spLocks noChangeArrowheads="1"/>
              </p:cNvSpPr>
              <p:nvPr/>
            </p:nvSpPr>
            <p:spPr bwMode="gray">
              <a:xfrm>
                <a:off x="3087" y="3365"/>
                <a:ext cx="266" cy="26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53882" dir="2700000" algn="ctr" rotWithShape="0">
                        <a:srgbClr val="000000">
                          <a:alpha val="2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5195" name="Oval 75"/>
              <p:cNvSpPr>
                <a:spLocks noChangeArrowheads="1"/>
              </p:cNvSpPr>
              <p:nvPr/>
            </p:nvSpPr>
            <p:spPr bwMode="gray">
              <a:xfrm>
                <a:off x="3131" y="3409"/>
                <a:ext cx="178" cy="178"/>
              </a:xfrm>
              <a:prstGeom prst="ellipse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53882" dir="2700000" algn="ctr" rotWithShape="0">
                        <a:srgbClr val="000000">
                          <a:alpha val="2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5196" name="Group 76"/>
            <p:cNvGrpSpPr>
              <a:grpSpLocks/>
            </p:cNvGrpSpPr>
            <p:nvPr userDrawn="1"/>
          </p:nvGrpSpPr>
          <p:grpSpPr bwMode="auto">
            <a:xfrm>
              <a:off x="5906517" y="144126"/>
              <a:ext cx="884237" cy="384175"/>
              <a:chOff x="3607" y="277"/>
              <a:chExt cx="557" cy="242"/>
            </a:xfrm>
          </p:grpSpPr>
          <p:grpSp>
            <p:nvGrpSpPr>
              <p:cNvPr id="5197" name="Group 77"/>
              <p:cNvGrpSpPr>
                <a:grpSpLocks/>
              </p:cNvGrpSpPr>
              <p:nvPr userDrawn="1"/>
            </p:nvGrpSpPr>
            <p:grpSpPr bwMode="auto">
              <a:xfrm>
                <a:off x="3607" y="277"/>
                <a:ext cx="467" cy="193"/>
                <a:chOff x="3607" y="277"/>
                <a:chExt cx="467" cy="193"/>
              </a:xfrm>
            </p:grpSpPr>
            <p:sp>
              <p:nvSpPr>
                <p:cNvPr id="5198" name="Oval 78"/>
                <p:cNvSpPr>
                  <a:spLocks noChangeArrowheads="1"/>
                </p:cNvSpPr>
                <p:nvPr userDrawn="1"/>
              </p:nvSpPr>
              <p:spPr bwMode="gray">
                <a:xfrm flipH="1">
                  <a:off x="3905" y="424"/>
                  <a:ext cx="46" cy="46"/>
                </a:xfrm>
                <a:prstGeom prst="ellipse">
                  <a:avLst/>
                </a:pr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2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53882" dir="2700000" algn="ctr" rotWithShape="0">
                          <a:srgbClr val="000000">
                            <a:alpha val="2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5199" name="Oval 79"/>
                <p:cNvSpPr>
                  <a:spLocks noChangeArrowheads="1"/>
                </p:cNvSpPr>
                <p:nvPr userDrawn="1"/>
              </p:nvSpPr>
              <p:spPr bwMode="gray">
                <a:xfrm flipH="1">
                  <a:off x="4038" y="277"/>
                  <a:ext cx="36" cy="36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53882" dir="2700000" algn="ctr" rotWithShape="0">
                          <a:srgbClr val="000000">
                            <a:alpha val="2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5200" name="Oval 80"/>
                <p:cNvSpPr>
                  <a:spLocks noChangeArrowheads="1"/>
                </p:cNvSpPr>
                <p:nvPr userDrawn="1"/>
              </p:nvSpPr>
              <p:spPr bwMode="gray">
                <a:xfrm flipH="1">
                  <a:off x="3737" y="346"/>
                  <a:ext cx="29" cy="30"/>
                </a:xfrm>
                <a:prstGeom prst="ellipse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53882" dir="2700000" algn="ctr" rotWithShape="0">
                          <a:srgbClr val="000000">
                            <a:alpha val="2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5201" name="Oval 81"/>
                <p:cNvSpPr>
                  <a:spLocks noChangeArrowheads="1"/>
                </p:cNvSpPr>
                <p:nvPr userDrawn="1"/>
              </p:nvSpPr>
              <p:spPr bwMode="gray">
                <a:xfrm flipH="1">
                  <a:off x="3607" y="378"/>
                  <a:ext cx="16" cy="17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53882" dir="2700000" algn="ctr" rotWithShape="0">
                          <a:srgbClr val="000000">
                            <a:alpha val="2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5202" name="Group 82"/>
              <p:cNvGrpSpPr>
                <a:grpSpLocks/>
              </p:cNvGrpSpPr>
              <p:nvPr userDrawn="1"/>
            </p:nvGrpSpPr>
            <p:grpSpPr bwMode="auto">
              <a:xfrm flipH="1">
                <a:off x="4077" y="432"/>
                <a:ext cx="87" cy="87"/>
                <a:chOff x="3061" y="3339"/>
                <a:chExt cx="318" cy="318"/>
              </a:xfrm>
            </p:grpSpPr>
            <p:sp>
              <p:nvSpPr>
                <p:cNvPr id="5203" name="Oval 83"/>
                <p:cNvSpPr>
                  <a:spLocks noChangeArrowheads="1"/>
                </p:cNvSpPr>
                <p:nvPr/>
              </p:nvSpPr>
              <p:spPr bwMode="gray">
                <a:xfrm>
                  <a:off x="3061" y="3339"/>
                  <a:ext cx="318" cy="318"/>
                </a:xfrm>
                <a:prstGeom prst="ellipse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53882" dir="2700000" algn="ctr" rotWithShape="0">
                          <a:srgbClr val="000000">
                            <a:alpha val="2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5204" name="Oval 84"/>
                <p:cNvSpPr>
                  <a:spLocks noChangeArrowheads="1"/>
                </p:cNvSpPr>
                <p:nvPr/>
              </p:nvSpPr>
              <p:spPr bwMode="gray">
                <a:xfrm>
                  <a:off x="3087" y="3365"/>
                  <a:ext cx="266" cy="266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53882" dir="2700000" algn="ctr" rotWithShape="0">
                          <a:srgbClr val="000000">
                            <a:alpha val="2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5205" name="Oval 85"/>
                <p:cNvSpPr>
                  <a:spLocks noChangeArrowheads="1"/>
                </p:cNvSpPr>
                <p:nvPr/>
              </p:nvSpPr>
              <p:spPr bwMode="gray">
                <a:xfrm>
                  <a:off x="3131" y="3409"/>
                  <a:ext cx="178" cy="178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53882" dir="2700000" algn="ctr" rotWithShape="0">
                          <a:srgbClr val="000000">
                            <a:alpha val="2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</p:grpSp>
        <p:grpSp>
          <p:nvGrpSpPr>
            <p:cNvPr id="5206" name="Group 86"/>
            <p:cNvGrpSpPr>
              <a:grpSpLocks/>
            </p:cNvGrpSpPr>
            <p:nvPr userDrawn="1"/>
          </p:nvGrpSpPr>
          <p:grpSpPr bwMode="auto">
            <a:xfrm flipH="1">
              <a:off x="6860604" y="787063"/>
              <a:ext cx="187325" cy="187325"/>
              <a:chOff x="3801" y="2446"/>
              <a:chExt cx="178" cy="178"/>
            </a:xfrm>
          </p:grpSpPr>
          <p:sp>
            <p:nvSpPr>
              <p:cNvPr id="5207" name="Oval 87"/>
              <p:cNvSpPr>
                <a:spLocks noChangeArrowheads="1"/>
              </p:cNvSpPr>
              <p:nvPr/>
            </p:nvSpPr>
            <p:spPr bwMode="gray">
              <a:xfrm>
                <a:off x="3801" y="2446"/>
                <a:ext cx="178" cy="17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53882" dir="2700000" algn="ctr" rotWithShape="0">
                        <a:srgbClr val="000000">
                          <a:alpha val="2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5208" name="Oval 88"/>
              <p:cNvSpPr>
                <a:spLocks noChangeArrowheads="1"/>
              </p:cNvSpPr>
              <p:nvPr/>
            </p:nvSpPr>
            <p:spPr bwMode="gray">
              <a:xfrm>
                <a:off x="3827" y="2472"/>
                <a:ext cx="126" cy="12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53882" dir="2700000" algn="ctr" rotWithShape="0">
                        <a:srgbClr val="000000">
                          <a:alpha val="2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5209" name="Oval 89"/>
              <p:cNvSpPr>
                <a:spLocks noChangeArrowheads="1"/>
              </p:cNvSpPr>
              <p:nvPr/>
            </p:nvSpPr>
            <p:spPr bwMode="gray">
              <a:xfrm>
                <a:off x="3873" y="2518"/>
                <a:ext cx="34" cy="34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53882" dir="2700000" algn="ctr" rotWithShape="0">
                        <a:srgbClr val="000000">
                          <a:alpha val="2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5210" name="Group 90"/>
            <p:cNvGrpSpPr>
              <a:grpSpLocks/>
            </p:cNvGrpSpPr>
            <p:nvPr userDrawn="1"/>
          </p:nvGrpSpPr>
          <p:grpSpPr bwMode="auto">
            <a:xfrm>
              <a:off x="6662167" y="410826"/>
              <a:ext cx="415925" cy="417512"/>
              <a:chOff x="1519" y="1366"/>
              <a:chExt cx="716" cy="716"/>
            </a:xfrm>
          </p:grpSpPr>
          <p:sp>
            <p:nvSpPr>
              <p:cNvPr id="5211" name="Oval 91"/>
              <p:cNvSpPr>
                <a:spLocks noChangeArrowheads="1"/>
              </p:cNvSpPr>
              <p:nvPr/>
            </p:nvSpPr>
            <p:spPr bwMode="gray">
              <a:xfrm flipH="1">
                <a:off x="1519" y="1366"/>
                <a:ext cx="716" cy="716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53882" dir="2700000" algn="ctr" rotWithShape="0">
                        <a:srgbClr val="000000">
                          <a:alpha val="2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5212" name="Oval 92"/>
              <p:cNvSpPr>
                <a:spLocks noChangeArrowheads="1"/>
              </p:cNvSpPr>
              <p:nvPr/>
            </p:nvSpPr>
            <p:spPr bwMode="gray">
              <a:xfrm flipH="1">
                <a:off x="1567" y="1414"/>
                <a:ext cx="620" cy="62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53882" dir="2700000" algn="ctr" rotWithShape="0">
                        <a:srgbClr val="000000">
                          <a:alpha val="2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5213" name="Oval 93"/>
              <p:cNvSpPr>
                <a:spLocks noChangeArrowheads="1"/>
              </p:cNvSpPr>
              <p:nvPr/>
            </p:nvSpPr>
            <p:spPr bwMode="gray">
              <a:xfrm flipH="1">
                <a:off x="1705" y="1552"/>
                <a:ext cx="344" cy="344"/>
              </a:xfrm>
              <a:prstGeom prst="ellipse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53882" dir="2700000" algn="ctr" rotWithShape="0">
                        <a:srgbClr val="000000">
                          <a:alpha val="2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5214" name="Oval 94"/>
              <p:cNvSpPr>
                <a:spLocks noChangeArrowheads="1"/>
              </p:cNvSpPr>
              <p:nvPr/>
            </p:nvSpPr>
            <p:spPr bwMode="gray">
              <a:xfrm flipH="1">
                <a:off x="1819" y="1666"/>
                <a:ext cx="116" cy="11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53882" dir="2700000" algn="ctr" rotWithShape="0">
                        <a:srgbClr val="000000">
                          <a:alpha val="2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5215" name="Group 95"/>
            <p:cNvGrpSpPr>
              <a:grpSpLocks/>
            </p:cNvGrpSpPr>
            <p:nvPr userDrawn="1"/>
          </p:nvGrpSpPr>
          <p:grpSpPr bwMode="auto">
            <a:xfrm>
              <a:off x="8879904" y="793413"/>
              <a:ext cx="228600" cy="227013"/>
              <a:chOff x="4764" y="2676"/>
              <a:chExt cx="391" cy="390"/>
            </a:xfrm>
          </p:grpSpPr>
          <p:sp>
            <p:nvSpPr>
              <p:cNvPr id="5216" name="Oval 96"/>
              <p:cNvSpPr>
                <a:spLocks noChangeArrowheads="1"/>
              </p:cNvSpPr>
              <p:nvPr/>
            </p:nvSpPr>
            <p:spPr bwMode="gray">
              <a:xfrm flipH="1">
                <a:off x="4764" y="2676"/>
                <a:ext cx="391" cy="390"/>
              </a:xfrm>
              <a:prstGeom prst="ellipse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53882" dir="2700000" algn="ctr" rotWithShape="0">
                        <a:srgbClr val="000000">
                          <a:alpha val="2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5217" name="Oval 97"/>
              <p:cNvSpPr>
                <a:spLocks noChangeArrowheads="1"/>
              </p:cNvSpPr>
              <p:nvPr/>
            </p:nvSpPr>
            <p:spPr bwMode="gray">
              <a:xfrm flipH="1">
                <a:off x="4851" y="2763"/>
                <a:ext cx="217" cy="21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53882" dir="2700000" algn="ctr" rotWithShape="0">
                        <a:srgbClr val="000000">
                          <a:alpha val="2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5218" name="Oval 98"/>
              <p:cNvSpPr>
                <a:spLocks noChangeArrowheads="1"/>
              </p:cNvSpPr>
              <p:nvPr/>
            </p:nvSpPr>
            <p:spPr bwMode="gray">
              <a:xfrm flipH="1">
                <a:off x="4923" y="2834"/>
                <a:ext cx="73" cy="74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53882" dir="2700000" algn="ctr" rotWithShape="0">
                        <a:srgbClr val="000000">
                          <a:alpha val="2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5219" name="Group 99"/>
            <p:cNvGrpSpPr>
              <a:grpSpLocks/>
            </p:cNvGrpSpPr>
            <p:nvPr userDrawn="1"/>
          </p:nvGrpSpPr>
          <p:grpSpPr bwMode="auto">
            <a:xfrm flipH="1">
              <a:off x="8452867" y="760076"/>
              <a:ext cx="585787" cy="584200"/>
              <a:chOff x="912" y="3016"/>
              <a:chExt cx="764" cy="764"/>
            </a:xfrm>
          </p:grpSpPr>
          <p:sp>
            <p:nvSpPr>
              <p:cNvPr id="5220" name="Oval 100"/>
              <p:cNvSpPr>
                <a:spLocks noChangeArrowheads="1"/>
              </p:cNvSpPr>
              <p:nvPr/>
            </p:nvSpPr>
            <p:spPr bwMode="gray">
              <a:xfrm>
                <a:off x="912" y="3016"/>
                <a:ext cx="764" cy="764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53882" dir="2700000" algn="ctr" rotWithShape="0">
                        <a:srgbClr val="000000">
                          <a:alpha val="2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5221" name="Oval 101"/>
              <p:cNvSpPr>
                <a:spLocks noChangeArrowheads="1"/>
              </p:cNvSpPr>
              <p:nvPr/>
            </p:nvSpPr>
            <p:spPr bwMode="gray">
              <a:xfrm>
                <a:off x="963" y="3067"/>
                <a:ext cx="662" cy="66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53882" dir="2700000" algn="ctr" rotWithShape="0">
                        <a:srgbClr val="000000">
                          <a:alpha val="2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5222" name="Oval 102"/>
              <p:cNvSpPr>
                <a:spLocks noChangeArrowheads="1"/>
              </p:cNvSpPr>
              <p:nvPr/>
            </p:nvSpPr>
            <p:spPr bwMode="gray">
              <a:xfrm>
                <a:off x="1110" y="3214"/>
                <a:ext cx="368" cy="368"/>
              </a:xfrm>
              <a:prstGeom prst="ellipse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53882" dir="2700000" algn="ctr" rotWithShape="0">
                        <a:srgbClr val="000000">
                          <a:alpha val="2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5223" name="Oval 103"/>
              <p:cNvSpPr>
                <a:spLocks noChangeArrowheads="1"/>
              </p:cNvSpPr>
              <p:nvPr/>
            </p:nvSpPr>
            <p:spPr bwMode="gray">
              <a:xfrm>
                <a:off x="1232" y="3336"/>
                <a:ext cx="124" cy="12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53882" dir="2700000" algn="ctr" rotWithShape="0">
                        <a:srgbClr val="000000">
                          <a:alpha val="2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5224" name="Group 104"/>
            <p:cNvGrpSpPr>
              <a:grpSpLocks/>
            </p:cNvGrpSpPr>
            <p:nvPr userDrawn="1"/>
          </p:nvGrpSpPr>
          <p:grpSpPr bwMode="auto">
            <a:xfrm>
              <a:off x="7297167" y="925176"/>
              <a:ext cx="277812" cy="277812"/>
              <a:chOff x="2397" y="2445"/>
              <a:chExt cx="631" cy="631"/>
            </a:xfrm>
          </p:grpSpPr>
          <p:sp>
            <p:nvSpPr>
              <p:cNvPr id="5225" name="AutoShape 105"/>
              <p:cNvSpPr>
                <a:spLocks noChangeArrowheads="1"/>
              </p:cNvSpPr>
              <p:nvPr/>
            </p:nvSpPr>
            <p:spPr bwMode="gray">
              <a:xfrm rot="3425823" flipH="1">
                <a:off x="2397" y="2445"/>
                <a:ext cx="631" cy="631"/>
              </a:xfrm>
              <a:custGeom>
                <a:avLst/>
                <a:gdLst>
                  <a:gd name="G0" fmla="+- 9202 0 0"/>
                  <a:gd name="G1" fmla="+- -5612345 0 0"/>
                  <a:gd name="G2" fmla="+- 0 0 -5612345"/>
                  <a:gd name="T0" fmla="*/ 0 256 1"/>
                  <a:gd name="T1" fmla="*/ 180 256 1"/>
                  <a:gd name="G3" fmla="+- -5612345 T0 T1"/>
                  <a:gd name="T2" fmla="*/ 0 256 1"/>
                  <a:gd name="T3" fmla="*/ 90 256 1"/>
                  <a:gd name="G4" fmla="+- -5612345 T2 T3"/>
                  <a:gd name="G5" fmla="*/ G4 2 1"/>
                  <a:gd name="T4" fmla="*/ 90 256 1"/>
                  <a:gd name="T5" fmla="*/ 0 256 1"/>
                  <a:gd name="G6" fmla="+- -5612345 T4 T5"/>
                  <a:gd name="G7" fmla="*/ G6 2 1"/>
                  <a:gd name="G8" fmla="abs -5612345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9202"/>
                  <a:gd name="G18" fmla="*/ 9202 1 2"/>
                  <a:gd name="G19" fmla="+- G18 5400 0"/>
                  <a:gd name="G20" fmla="cos G19 -5612345"/>
                  <a:gd name="G21" fmla="sin G19 -5612345"/>
                  <a:gd name="G22" fmla="+- G20 10800 0"/>
                  <a:gd name="G23" fmla="+- G21 10800 0"/>
                  <a:gd name="G24" fmla="+- 10800 0 G20"/>
                  <a:gd name="G25" fmla="+- 9202 10800 0"/>
                  <a:gd name="G26" fmla="?: G9 G17 G25"/>
                  <a:gd name="G27" fmla="?: G9 0 21600"/>
                  <a:gd name="G28" fmla="cos 10800 -5612345"/>
                  <a:gd name="G29" fmla="sin 10800 -5612345"/>
                  <a:gd name="G30" fmla="sin 9202 -5612345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-5612345 G34 0"/>
                  <a:gd name="G36" fmla="?: G6 G35 G31"/>
                  <a:gd name="G37" fmla="+- 21600 0 G36"/>
                  <a:gd name="G38" fmla="?: G4 0 G33"/>
                  <a:gd name="G39" fmla="?: -5612345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21600 h 21600"/>
                  <a:gd name="T14" fmla="*/ 11560 w 21600"/>
                  <a:gd name="T15" fmla="*/ 827 h 21600"/>
                  <a:gd name="T16" fmla="*/ 10800 w 21600"/>
                  <a:gd name="T17" fmla="*/ 20002 h 21600"/>
                  <a:gd name="T18" fmla="*/ 10040 w 21600"/>
                  <a:gd name="T19" fmla="*/ 827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11499" y="1624"/>
                    </a:moveTo>
                    <a:cubicBezTo>
                      <a:pt x="16296" y="1990"/>
                      <a:pt x="20002" y="5989"/>
                      <a:pt x="20002" y="10800"/>
                    </a:cubicBezTo>
                    <a:cubicBezTo>
                      <a:pt x="20002" y="15882"/>
                      <a:pt x="15882" y="20002"/>
                      <a:pt x="10800" y="20002"/>
                    </a:cubicBezTo>
                    <a:cubicBezTo>
                      <a:pt x="5717" y="20002"/>
                      <a:pt x="1598" y="15882"/>
                      <a:pt x="1598" y="10800"/>
                    </a:cubicBezTo>
                    <a:cubicBezTo>
                      <a:pt x="1598" y="5989"/>
                      <a:pt x="5303" y="1990"/>
                      <a:pt x="10100" y="1624"/>
                    </a:cubicBezTo>
                    <a:lnTo>
                      <a:pt x="9978" y="31"/>
                    </a:lnTo>
                    <a:cubicBezTo>
                      <a:pt x="4348" y="460"/>
                      <a:pt x="0" y="5153"/>
                      <a:pt x="0" y="10800"/>
                    </a:cubicBezTo>
                    <a:cubicBezTo>
                      <a:pt x="0" y="16764"/>
                      <a:pt x="4835" y="21600"/>
                      <a:pt x="10800" y="21600"/>
                    </a:cubicBezTo>
                    <a:cubicBezTo>
                      <a:pt x="16764" y="21600"/>
                      <a:pt x="21600" y="16764"/>
                      <a:pt x="21600" y="10800"/>
                    </a:cubicBezTo>
                    <a:cubicBezTo>
                      <a:pt x="21600" y="5153"/>
                      <a:pt x="17251" y="460"/>
                      <a:pt x="11621" y="31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53882" dir="2700000" algn="ctr" rotWithShape="0">
                        <a:srgbClr val="000000">
                          <a:alpha val="2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5226" name="AutoShape 106"/>
              <p:cNvSpPr>
                <a:spLocks noChangeArrowheads="1"/>
              </p:cNvSpPr>
              <p:nvPr/>
            </p:nvSpPr>
            <p:spPr bwMode="gray">
              <a:xfrm rot="3667971" flipH="1">
                <a:off x="2544" y="2592"/>
                <a:ext cx="337" cy="337"/>
              </a:xfrm>
              <a:custGeom>
                <a:avLst/>
                <a:gdLst>
                  <a:gd name="G0" fmla="+- 6704 0 0"/>
                  <a:gd name="G1" fmla="+- -5827105 0 0"/>
                  <a:gd name="G2" fmla="+- 0 0 -5827105"/>
                  <a:gd name="T0" fmla="*/ 0 256 1"/>
                  <a:gd name="T1" fmla="*/ 180 256 1"/>
                  <a:gd name="G3" fmla="+- -5827105 T0 T1"/>
                  <a:gd name="T2" fmla="*/ 0 256 1"/>
                  <a:gd name="T3" fmla="*/ 90 256 1"/>
                  <a:gd name="G4" fmla="+- -5827105 T2 T3"/>
                  <a:gd name="G5" fmla="*/ G4 2 1"/>
                  <a:gd name="T4" fmla="*/ 90 256 1"/>
                  <a:gd name="T5" fmla="*/ 0 256 1"/>
                  <a:gd name="G6" fmla="+- -5827105 T4 T5"/>
                  <a:gd name="G7" fmla="*/ G6 2 1"/>
                  <a:gd name="G8" fmla="abs -5827105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6704"/>
                  <a:gd name="G18" fmla="*/ 6704 1 2"/>
                  <a:gd name="G19" fmla="+- G18 5400 0"/>
                  <a:gd name="G20" fmla="cos G19 -5827105"/>
                  <a:gd name="G21" fmla="sin G19 -5827105"/>
                  <a:gd name="G22" fmla="+- G20 10800 0"/>
                  <a:gd name="G23" fmla="+- G21 10800 0"/>
                  <a:gd name="G24" fmla="+- 10800 0 G20"/>
                  <a:gd name="G25" fmla="+- 6704 10800 0"/>
                  <a:gd name="G26" fmla="?: G9 G17 G25"/>
                  <a:gd name="G27" fmla="?: G9 0 21600"/>
                  <a:gd name="G28" fmla="cos 10800 -5827105"/>
                  <a:gd name="G29" fmla="sin 10800 -5827105"/>
                  <a:gd name="G30" fmla="sin 6704 -5827105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-5827105 G34 0"/>
                  <a:gd name="G36" fmla="?: G6 G35 G31"/>
                  <a:gd name="G37" fmla="+- 21600 0 G36"/>
                  <a:gd name="G38" fmla="?: G4 0 G33"/>
                  <a:gd name="G39" fmla="?: -5827105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21600 h 21600"/>
                  <a:gd name="T14" fmla="*/ 10965 w 21600"/>
                  <a:gd name="T15" fmla="*/ 2049 h 21600"/>
                  <a:gd name="T16" fmla="*/ 10800 w 21600"/>
                  <a:gd name="T17" fmla="*/ 17504 h 21600"/>
                  <a:gd name="T18" fmla="*/ 10635 w 21600"/>
                  <a:gd name="T19" fmla="*/ 2049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10926" y="4097"/>
                    </a:moveTo>
                    <a:cubicBezTo>
                      <a:pt x="14579" y="4166"/>
                      <a:pt x="17504" y="7146"/>
                      <a:pt x="17504" y="10800"/>
                    </a:cubicBezTo>
                    <a:cubicBezTo>
                      <a:pt x="17504" y="14502"/>
                      <a:pt x="14502" y="17504"/>
                      <a:pt x="10800" y="17504"/>
                    </a:cubicBezTo>
                    <a:cubicBezTo>
                      <a:pt x="7097" y="17504"/>
                      <a:pt x="4096" y="14502"/>
                      <a:pt x="4096" y="10800"/>
                    </a:cubicBezTo>
                    <a:cubicBezTo>
                      <a:pt x="4096" y="7146"/>
                      <a:pt x="7020" y="4166"/>
                      <a:pt x="10673" y="4097"/>
                    </a:cubicBezTo>
                    <a:lnTo>
                      <a:pt x="10595" y="1"/>
                    </a:lnTo>
                    <a:cubicBezTo>
                      <a:pt x="4711" y="113"/>
                      <a:pt x="0" y="4915"/>
                      <a:pt x="0" y="10800"/>
                    </a:cubicBezTo>
                    <a:cubicBezTo>
                      <a:pt x="0" y="16764"/>
                      <a:pt x="4835" y="21600"/>
                      <a:pt x="10800" y="21600"/>
                    </a:cubicBezTo>
                    <a:cubicBezTo>
                      <a:pt x="16764" y="21600"/>
                      <a:pt x="21600" y="16764"/>
                      <a:pt x="21600" y="10800"/>
                    </a:cubicBezTo>
                    <a:cubicBezTo>
                      <a:pt x="21600" y="4915"/>
                      <a:pt x="16888" y="113"/>
                      <a:pt x="110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53882" dir="2700000" algn="ctr" rotWithShape="0">
                        <a:srgbClr val="000000">
                          <a:alpha val="2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5227" name="Oval 107"/>
              <p:cNvSpPr>
                <a:spLocks noChangeArrowheads="1"/>
              </p:cNvSpPr>
              <p:nvPr/>
            </p:nvSpPr>
            <p:spPr bwMode="gray">
              <a:xfrm flipH="1">
                <a:off x="2695" y="2743"/>
                <a:ext cx="36" cy="35"/>
              </a:xfrm>
              <a:prstGeom prst="ellipse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53882" dir="2700000" algn="ctr" rotWithShape="0">
                        <a:srgbClr val="000000">
                          <a:alpha val="2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5228" name="Group 108"/>
            <p:cNvGrpSpPr>
              <a:grpSpLocks/>
            </p:cNvGrpSpPr>
            <p:nvPr userDrawn="1"/>
          </p:nvGrpSpPr>
          <p:grpSpPr bwMode="auto">
            <a:xfrm>
              <a:off x="6982842" y="213976"/>
              <a:ext cx="644525" cy="644525"/>
              <a:chOff x="4232" y="275"/>
              <a:chExt cx="513" cy="512"/>
            </a:xfrm>
          </p:grpSpPr>
          <p:sp>
            <p:nvSpPr>
              <p:cNvPr id="5229" name="Oval 109"/>
              <p:cNvSpPr>
                <a:spLocks noChangeArrowheads="1"/>
              </p:cNvSpPr>
              <p:nvPr/>
            </p:nvSpPr>
            <p:spPr bwMode="gray">
              <a:xfrm>
                <a:off x="4280" y="340"/>
                <a:ext cx="405" cy="40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5230" name="AutoShape 110"/>
              <p:cNvSpPr>
                <a:spLocks noChangeArrowheads="1"/>
              </p:cNvSpPr>
              <p:nvPr/>
            </p:nvSpPr>
            <p:spPr bwMode="gray">
              <a:xfrm rot="5400000" flipH="1">
                <a:off x="4233" y="274"/>
                <a:ext cx="512" cy="513"/>
              </a:xfrm>
              <a:custGeom>
                <a:avLst/>
                <a:gdLst>
                  <a:gd name="G0" fmla="+- 7715 0 0"/>
                  <a:gd name="G1" fmla="+- -5849086 0 0"/>
                  <a:gd name="G2" fmla="+- 0 0 -5849086"/>
                  <a:gd name="T0" fmla="*/ 0 256 1"/>
                  <a:gd name="T1" fmla="*/ 180 256 1"/>
                  <a:gd name="G3" fmla="+- -5849086 T0 T1"/>
                  <a:gd name="T2" fmla="*/ 0 256 1"/>
                  <a:gd name="T3" fmla="*/ 90 256 1"/>
                  <a:gd name="G4" fmla="+- -5849086 T2 T3"/>
                  <a:gd name="G5" fmla="*/ G4 2 1"/>
                  <a:gd name="T4" fmla="*/ 90 256 1"/>
                  <a:gd name="T5" fmla="*/ 0 256 1"/>
                  <a:gd name="G6" fmla="+- -5849086 T4 T5"/>
                  <a:gd name="G7" fmla="*/ G6 2 1"/>
                  <a:gd name="G8" fmla="abs -5849086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7715"/>
                  <a:gd name="G18" fmla="*/ 7715 1 2"/>
                  <a:gd name="G19" fmla="+- G18 5400 0"/>
                  <a:gd name="G20" fmla="cos G19 -5849086"/>
                  <a:gd name="G21" fmla="sin G19 -5849086"/>
                  <a:gd name="G22" fmla="+- G20 10800 0"/>
                  <a:gd name="G23" fmla="+- G21 10800 0"/>
                  <a:gd name="G24" fmla="+- 10800 0 G20"/>
                  <a:gd name="G25" fmla="+- 7715 10800 0"/>
                  <a:gd name="G26" fmla="?: G9 G17 G25"/>
                  <a:gd name="G27" fmla="?: G9 0 21600"/>
                  <a:gd name="G28" fmla="cos 10800 -5849086"/>
                  <a:gd name="G29" fmla="sin 10800 -5849086"/>
                  <a:gd name="G30" fmla="sin 7715 -5849086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-5849086 G34 0"/>
                  <a:gd name="G36" fmla="?: G6 G35 G31"/>
                  <a:gd name="G37" fmla="+- 21600 0 G36"/>
                  <a:gd name="G38" fmla="?: G4 0 G33"/>
                  <a:gd name="G39" fmla="?: -5849086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21600 h 21600"/>
                  <a:gd name="T14" fmla="*/ 10921 w 21600"/>
                  <a:gd name="T15" fmla="*/ 1542 h 21600"/>
                  <a:gd name="T16" fmla="*/ 10800 w 21600"/>
                  <a:gd name="T17" fmla="*/ 18515 h 21600"/>
                  <a:gd name="T18" fmla="*/ 10679 w 21600"/>
                  <a:gd name="T19" fmla="*/ 1542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10900" y="3085"/>
                    </a:moveTo>
                    <a:cubicBezTo>
                      <a:pt x="15122" y="3140"/>
                      <a:pt x="18515" y="6578"/>
                      <a:pt x="18515" y="10800"/>
                    </a:cubicBezTo>
                    <a:cubicBezTo>
                      <a:pt x="18515" y="15060"/>
                      <a:pt x="15060" y="18515"/>
                      <a:pt x="10800" y="18515"/>
                    </a:cubicBezTo>
                    <a:cubicBezTo>
                      <a:pt x="6539" y="18515"/>
                      <a:pt x="3085" y="15060"/>
                      <a:pt x="3085" y="10800"/>
                    </a:cubicBezTo>
                    <a:cubicBezTo>
                      <a:pt x="3085" y="6578"/>
                      <a:pt x="6477" y="3140"/>
                      <a:pt x="10699" y="3085"/>
                    </a:cubicBezTo>
                    <a:lnTo>
                      <a:pt x="10658" y="0"/>
                    </a:lnTo>
                    <a:cubicBezTo>
                      <a:pt x="4749" y="78"/>
                      <a:pt x="0" y="4890"/>
                      <a:pt x="0" y="10800"/>
                    </a:cubicBezTo>
                    <a:cubicBezTo>
                      <a:pt x="0" y="16764"/>
                      <a:pt x="4835" y="21600"/>
                      <a:pt x="10800" y="21600"/>
                    </a:cubicBezTo>
                    <a:cubicBezTo>
                      <a:pt x="16764" y="21600"/>
                      <a:pt x="21600" y="16764"/>
                      <a:pt x="21600" y="10800"/>
                    </a:cubicBezTo>
                    <a:cubicBezTo>
                      <a:pt x="21600" y="4890"/>
                      <a:pt x="16850" y="78"/>
                      <a:pt x="10941" y="0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53882" dir="2700000" algn="ctr" rotWithShape="0">
                        <a:srgbClr val="000000">
                          <a:alpha val="2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5231" name="AutoShape 111"/>
              <p:cNvSpPr>
                <a:spLocks noChangeArrowheads="1"/>
              </p:cNvSpPr>
              <p:nvPr/>
            </p:nvSpPr>
            <p:spPr bwMode="gray">
              <a:xfrm rot="5400000" flipH="1">
                <a:off x="4346" y="389"/>
                <a:ext cx="284" cy="284"/>
              </a:xfrm>
              <a:custGeom>
                <a:avLst/>
                <a:gdLst>
                  <a:gd name="G0" fmla="+- 9101 0 0"/>
                  <a:gd name="G1" fmla="+- -5641420 0 0"/>
                  <a:gd name="G2" fmla="+- 0 0 -5641420"/>
                  <a:gd name="T0" fmla="*/ 0 256 1"/>
                  <a:gd name="T1" fmla="*/ 180 256 1"/>
                  <a:gd name="G3" fmla="+- -5641420 T0 T1"/>
                  <a:gd name="T2" fmla="*/ 0 256 1"/>
                  <a:gd name="T3" fmla="*/ 90 256 1"/>
                  <a:gd name="G4" fmla="+- -5641420 T2 T3"/>
                  <a:gd name="G5" fmla="*/ G4 2 1"/>
                  <a:gd name="T4" fmla="*/ 90 256 1"/>
                  <a:gd name="T5" fmla="*/ 0 256 1"/>
                  <a:gd name="G6" fmla="+- -5641420 T4 T5"/>
                  <a:gd name="G7" fmla="*/ G6 2 1"/>
                  <a:gd name="G8" fmla="abs -564142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9101"/>
                  <a:gd name="G18" fmla="*/ 9101 1 2"/>
                  <a:gd name="G19" fmla="+- G18 5400 0"/>
                  <a:gd name="G20" fmla="cos G19 -5641420"/>
                  <a:gd name="G21" fmla="sin G19 -5641420"/>
                  <a:gd name="G22" fmla="+- G20 10800 0"/>
                  <a:gd name="G23" fmla="+- G21 10800 0"/>
                  <a:gd name="G24" fmla="+- 10800 0 G20"/>
                  <a:gd name="G25" fmla="+- 9101 10800 0"/>
                  <a:gd name="G26" fmla="?: G9 G17 G25"/>
                  <a:gd name="G27" fmla="?: G9 0 21600"/>
                  <a:gd name="G28" fmla="cos 10800 -5641420"/>
                  <a:gd name="G29" fmla="sin 10800 -5641420"/>
                  <a:gd name="G30" fmla="sin 9101 -564142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-5641420 G34 0"/>
                  <a:gd name="G36" fmla="?: G6 G35 G31"/>
                  <a:gd name="G37" fmla="+- 21600 0 G36"/>
                  <a:gd name="G38" fmla="?: G4 0 G33"/>
                  <a:gd name="G39" fmla="?: -564142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21600 h 21600"/>
                  <a:gd name="T14" fmla="*/ 11480 w 21600"/>
                  <a:gd name="T15" fmla="*/ 872 h 21600"/>
                  <a:gd name="T16" fmla="*/ 10800 w 21600"/>
                  <a:gd name="T17" fmla="*/ 19901 h 21600"/>
                  <a:gd name="T18" fmla="*/ 10120 w 21600"/>
                  <a:gd name="T19" fmla="*/ 872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11421" y="1720"/>
                    </a:moveTo>
                    <a:cubicBezTo>
                      <a:pt x="16195" y="2047"/>
                      <a:pt x="19901" y="6015"/>
                      <a:pt x="19901" y="10800"/>
                    </a:cubicBezTo>
                    <a:cubicBezTo>
                      <a:pt x="19901" y="15826"/>
                      <a:pt x="15826" y="19901"/>
                      <a:pt x="10800" y="19901"/>
                    </a:cubicBezTo>
                    <a:cubicBezTo>
                      <a:pt x="5773" y="19901"/>
                      <a:pt x="1699" y="15826"/>
                      <a:pt x="1699" y="10800"/>
                    </a:cubicBezTo>
                    <a:cubicBezTo>
                      <a:pt x="1699" y="6015"/>
                      <a:pt x="5404" y="2047"/>
                      <a:pt x="10178" y="1720"/>
                    </a:cubicBezTo>
                    <a:lnTo>
                      <a:pt x="10061" y="25"/>
                    </a:lnTo>
                    <a:cubicBezTo>
                      <a:pt x="4396" y="413"/>
                      <a:pt x="0" y="5121"/>
                      <a:pt x="0" y="10800"/>
                    </a:cubicBezTo>
                    <a:cubicBezTo>
                      <a:pt x="0" y="16764"/>
                      <a:pt x="4835" y="21600"/>
                      <a:pt x="10800" y="21600"/>
                    </a:cubicBezTo>
                    <a:cubicBezTo>
                      <a:pt x="16764" y="21600"/>
                      <a:pt x="21600" y="16764"/>
                      <a:pt x="21600" y="10800"/>
                    </a:cubicBezTo>
                    <a:cubicBezTo>
                      <a:pt x="21600" y="5121"/>
                      <a:pt x="17203" y="413"/>
                      <a:pt x="11538" y="2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53882" dir="2700000" algn="ctr" rotWithShape="0">
                        <a:srgbClr val="000000">
                          <a:alpha val="2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5232" name="Oval 112"/>
              <p:cNvSpPr>
                <a:spLocks noChangeArrowheads="1"/>
              </p:cNvSpPr>
              <p:nvPr/>
            </p:nvSpPr>
            <p:spPr bwMode="gray">
              <a:xfrm flipH="1">
                <a:off x="4428" y="470"/>
                <a:ext cx="122" cy="123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53882" dir="2700000" algn="ctr" rotWithShape="0">
                        <a:srgbClr val="000000">
                          <a:alpha val="2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5233" name="Group 113"/>
            <p:cNvGrpSpPr>
              <a:grpSpLocks/>
            </p:cNvGrpSpPr>
            <p:nvPr userDrawn="1"/>
          </p:nvGrpSpPr>
          <p:grpSpPr bwMode="auto">
            <a:xfrm flipH="1">
              <a:off x="8354442" y="1272838"/>
              <a:ext cx="206375" cy="206375"/>
              <a:chOff x="3061" y="3339"/>
              <a:chExt cx="318" cy="318"/>
            </a:xfrm>
          </p:grpSpPr>
          <p:sp>
            <p:nvSpPr>
              <p:cNvPr id="5234" name="Oval 114"/>
              <p:cNvSpPr>
                <a:spLocks noChangeArrowheads="1"/>
              </p:cNvSpPr>
              <p:nvPr/>
            </p:nvSpPr>
            <p:spPr bwMode="gray">
              <a:xfrm>
                <a:off x="3061" y="3339"/>
                <a:ext cx="318" cy="31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53882" dir="2700000" algn="ctr" rotWithShape="0">
                        <a:srgbClr val="000000">
                          <a:alpha val="2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5235" name="Oval 115"/>
              <p:cNvSpPr>
                <a:spLocks noChangeArrowheads="1"/>
              </p:cNvSpPr>
              <p:nvPr/>
            </p:nvSpPr>
            <p:spPr bwMode="gray">
              <a:xfrm>
                <a:off x="3087" y="3365"/>
                <a:ext cx="266" cy="26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53882" dir="2700000" algn="ctr" rotWithShape="0">
                        <a:srgbClr val="000000">
                          <a:alpha val="2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5236" name="Oval 116"/>
              <p:cNvSpPr>
                <a:spLocks noChangeArrowheads="1"/>
              </p:cNvSpPr>
              <p:nvPr/>
            </p:nvSpPr>
            <p:spPr bwMode="gray">
              <a:xfrm>
                <a:off x="3131" y="3409"/>
                <a:ext cx="178" cy="178"/>
              </a:xfrm>
              <a:prstGeom prst="ellipse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53882" dir="2700000" algn="ctr" rotWithShape="0">
                        <a:srgbClr val="000000">
                          <a:alpha val="2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5237" name="Group 117"/>
            <p:cNvGrpSpPr>
              <a:grpSpLocks/>
            </p:cNvGrpSpPr>
            <p:nvPr userDrawn="1"/>
          </p:nvGrpSpPr>
          <p:grpSpPr bwMode="auto">
            <a:xfrm>
              <a:off x="6886004" y="144126"/>
              <a:ext cx="195263" cy="193675"/>
              <a:chOff x="2008" y="543"/>
              <a:chExt cx="334" cy="334"/>
            </a:xfrm>
          </p:grpSpPr>
          <p:sp>
            <p:nvSpPr>
              <p:cNvPr id="5238" name="Oval 118"/>
              <p:cNvSpPr>
                <a:spLocks noChangeArrowheads="1"/>
              </p:cNvSpPr>
              <p:nvPr/>
            </p:nvSpPr>
            <p:spPr bwMode="gray">
              <a:xfrm flipH="1">
                <a:off x="2008" y="543"/>
                <a:ext cx="334" cy="334"/>
              </a:xfrm>
              <a:prstGeom prst="ellipse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53882" dir="2700000" algn="ctr" rotWithShape="0">
                        <a:srgbClr val="000000">
                          <a:alpha val="2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5239" name="Oval 119"/>
              <p:cNvSpPr>
                <a:spLocks noChangeArrowheads="1"/>
              </p:cNvSpPr>
              <p:nvPr/>
            </p:nvSpPr>
            <p:spPr bwMode="gray">
              <a:xfrm flipH="1">
                <a:off x="2035" y="570"/>
                <a:ext cx="280" cy="28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53882" dir="2700000" algn="ctr" rotWithShape="0">
                        <a:srgbClr val="000000">
                          <a:alpha val="2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5240" name="Oval 120"/>
              <p:cNvSpPr>
                <a:spLocks noChangeArrowheads="1"/>
              </p:cNvSpPr>
              <p:nvPr/>
            </p:nvSpPr>
            <p:spPr bwMode="gray">
              <a:xfrm flipH="1">
                <a:off x="2082" y="617"/>
                <a:ext cx="186" cy="186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53882" dir="2700000" algn="ctr" rotWithShape="0">
                        <a:srgbClr val="000000">
                          <a:alpha val="2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5242" name="Group 122"/>
            <p:cNvGrpSpPr>
              <a:grpSpLocks/>
            </p:cNvGrpSpPr>
            <p:nvPr userDrawn="1"/>
          </p:nvGrpSpPr>
          <p:grpSpPr bwMode="auto">
            <a:xfrm>
              <a:off x="7411467" y="96501"/>
              <a:ext cx="1343025" cy="1339850"/>
              <a:chOff x="4541" y="239"/>
              <a:chExt cx="875" cy="875"/>
            </a:xfrm>
          </p:grpSpPr>
          <p:sp>
            <p:nvSpPr>
              <p:cNvPr id="5243" name="Oval 123"/>
              <p:cNvSpPr>
                <a:spLocks noChangeArrowheads="1"/>
              </p:cNvSpPr>
              <p:nvPr/>
            </p:nvSpPr>
            <p:spPr bwMode="gray">
              <a:xfrm flipH="1">
                <a:off x="4541" y="239"/>
                <a:ext cx="875" cy="87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53882" dir="2700000" algn="ctr" rotWithShape="0">
                        <a:srgbClr val="000000">
                          <a:alpha val="2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5244" name="Oval 124"/>
              <p:cNvSpPr>
                <a:spLocks noChangeArrowheads="1"/>
              </p:cNvSpPr>
              <p:nvPr/>
            </p:nvSpPr>
            <p:spPr bwMode="gray">
              <a:xfrm flipH="1">
                <a:off x="4587" y="285"/>
                <a:ext cx="783" cy="78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53882" dir="2700000" algn="ctr" rotWithShape="0">
                        <a:srgbClr val="000000">
                          <a:alpha val="2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pic>
          <p:nvPicPr>
            <p:cNvPr id="5" name="圖片 4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5409" y="117761"/>
              <a:ext cx="1296000" cy="1296000"/>
            </a:xfrm>
            <a:prstGeom prst="rect">
              <a:avLst/>
            </a:prstGeom>
          </p:spPr>
        </p:pic>
      </p:grpSp>
      <p:pic>
        <p:nvPicPr>
          <p:cNvPr id="68" name="Picture 36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 flipH="1">
            <a:off x="57862" y="-111408"/>
            <a:ext cx="1201770" cy="852606"/>
          </a:xfrm>
          <a:prstGeom prst="rect">
            <a:avLst/>
          </a:prstGeom>
          <a:noFill/>
          <a:effectLst/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70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2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微軟正黑體" panose="020B0604030504040204" pitchFamily="34" charset="-120"/>
          <a:ea typeface="微軟正黑體" panose="020B0604030504040204" pitchFamily="34" charset="-12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微軟正黑體" panose="020B0604030504040204" pitchFamily="34" charset="-120"/>
          <a:ea typeface="微軟正黑體" panose="020B0604030504040204" pitchFamily="34" charset="-12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微軟正黑體" panose="020B0604030504040204" pitchFamily="34" charset="-120"/>
          <a:ea typeface="微軟正黑體" panose="020B0604030504040204" pitchFamily="34" charset="-12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微軟正黑體" panose="020B0604030504040204" pitchFamily="34" charset="-120"/>
          <a:ea typeface="微軟正黑體" panose="020B0604030504040204" pitchFamily="34" charset="-12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18367" y="4299422"/>
            <a:ext cx="7200800" cy="1470025"/>
          </a:xfrm>
        </p:spPr>
        <p:txBody>
          <a:bodyPr/>
          <a:lstStyle/>
          <a:p>
            <a:r>
              <a:rPr lang="zh-TW" altLang="en-US" sz="5400" dirty="0"/>
              <a:t>食在</a:t>
            </a:r>
            <a:r>
              <a:rPr lang="zh-TW" altLang="en-US" sz="5400" dirty="0" smtClean="0"/>
              <a:t>興安   實在心安</a:t>
            </a:r>
            <a:endParaRPr lang="en-US" altLang="zh-TW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179512" y="3204163"/>
            <a:ext cx="2232248" cy="1994115"/>
            <a:chOff x="942160" y="1015561"/>
            <a:chExt cx="2354155" cy="2354155"/>
          </a:xfrm>
        </p:grpSpPr>
        <p:sp>
          <p:nvSpPr>
            <p:cNvPr id="4" name="心形 3"/>
            <p:cNvSpPr/>
            <p:nvPr/>
          </p:nvSpPr>
          <p:spPr>
            <a:xfrm>
              <a:off x="942160" y="1015561"/>
              <a:ext cx="2354155" cy="2354155"/>
            </a:xfrm>
            <a:prstGeom prst="heart">
              <a:avLst/>
            </a:prstGeom>
            <a:solidFill>
              <a:srgbClr val="CD1F06"/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sp>
        <p:sp>
          <p:nvSpPr>
            <p:cNvPr id="5" name="心形 4"/>
            <p:cNvSpPr txBox="1"/>
            <p:nvPr/>
          </p:nvSpPr>
          <p:spPr>
            <a:xfrm>
              <a:off x="1245922" y="1729021"/>
              <a:ext cx="1740977" cy="9808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10" tIns="29210" rIns="29210" bIns="2921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4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心好</a:t>
              </a:r>
              <a:endParaRPr lang="en-US" altLang="zh-TW" sz="34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4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小農夫</a:t>
              </a:r>
              <a:endParaRPr lang="zh-CN" altLang="en-US" sz="34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6" name="矩形 15"/>
          <p:cNvSpPr>
            <a:spLocks noChangeArrowheads="1"/>
          </p:cNvSpPr>
          <p:nvPr/>
        </p:nvSpPr>
        <p:spPr bwMode="auto">
          <a:xfrm>
            <a:off x="1475656" y="5445224"/>
            <a:ext cx="56749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2000" b="1" dirty="0" smtClean="0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rPr>
              <a:t>嘉義市興安國小 </a:t>
            </a:r>
            <a:r>
              <a:rPr lang="zh-TW" altLang="en-US" sz="2000" b="1" dirty="0" smtClean="0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rPr>
              <a:t>校長</a:t>
            </a:r>
            <a:r>
              <a:rPr lang="zh-TW" altLang="en-US" sz="2000" b="1" dirty="0" smtClean="0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rPr>
              <a:t> 陳文瑜</a:t>
            </a:r>
            <a:r>
              <a:rPr lang="en-US" altLang="zh-TW" sz="2000" b="1" dirty="0" smtClean="0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rPr>
              <a:t>      </a:t>
            </a:r>
            <a:endParaRPr lang="en-US" altLang="zh-TW" sz="2000" b="1" dirty="0" smtClean="0">
              <a:solidFill>
                <a:srgbClr val="0066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r>
              <a:rPr lang="en-US" altLang="zh-TW" sz="2000" b="1" dirty="0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000" b="1" dirty="0" smtClean="0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rPr>
              <a:t>        </a:t>
            </a:r>
            <a:r>
              <a:rPr lang="en-US" altLang="zh-TW" sz="2000" b="1" dirty="0" smtClean="0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rPr>
              <a:t>2019/11/13</a:t>
            </a:r>
            <a:endParaRPr lang="en-US" altLang="zh-TW" sz="2000" b="1" dirty="0">
              <a:solidFill>
                <a:srgbClr val="0066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77" b="4526"/>
          <a:stretch/>
        </p:blipFill>
        <p:spPr bwMode="auto">
          <a:xfrm>
            <a:off x="683928" y="1233675"/>
            <a:ext cx="3240000" cy="21640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矩形 3"/>
          <p:cNvSpPr/>
          <p:nvPr/>
        </p:nvSpPr>
        <p:spPr>
          <a:xfrm>
            <a:off x="1321475" y="3397705"/>
            <a:ext cx="19543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K" altLang="zh-TW" sz="1400" b="1" spc="-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教師團隊共同備</a:t>
            </a:r>
            <a:r>
              <a:rPr lang="zh-HK" altLang="zh-TW" sz="1400" b="1" spc="-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課議</a:t>
            </a:r>
            <a:r>
              <a:rPr lang="zh-HK" altLang="zh-TW" sz="1400" b="1" spc="-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課</a:t>
            </a:r>
            <a:endParaRPr lang="zh-TW" altLang="en-US" sz="1400" b="1" spc="-2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647" y="1233675"/>
            <a:ext cx="3240000" cy="21640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矩形 7"/>
          <p:cNvSpPr/>
          <p:nvPr/>
        </p:nvSpPr>
        <p:spPr>
          <a:xfrm>
            <a:off x="7494667" y="1946358"/>
            <a:ext cx="151417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400" b="1" spc="-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社大教授在好食農場講解各類蔬菜種植情形</a:t>
            </a: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928" y="3728143"/>
            <a:ext cx="3240000" cy="21777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矩形 9"/>
          <p:cNvSpPr/>
          <p:nvPr/>
        </p:nvSpPr>
        <p:spPr>
          <a:xfrm>
            <a:off x="808868" y="5930116"/>
            <a:ext cx="29471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zh-TW" sz="1400" b="1" spc="-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社區家長參與大</a:t>
            </a:r>
            <a:r>
              <a:rPr lang="zh-TW" altLang="zh-TW" sz="1400" b="1" spc="-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手牽小</a:t>
            </a:r>
            <a:r>
              <a:rPr lang="zh-TW" altLang="zh-TW" sz="1400" b="1" spc="-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手</a:t>
            </a:r>
            <a:endParaRPr lang="en-US" altLang="zh-TW" sz="1400" b="1" spc="-2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zh-TW" sz="1400" b="1" spc="-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歡喜</a:t>
            </a:r>
            <a:r>
              <a:rPr lang="zh-TW" altLang="zh-TW" sz="1400" b="1" spc="-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學種菜活動</a:t>
            </a:r>
            <a:endParaRPr lang="zh-TW" altLang="en-US" sz="1400" b="1" spc="-2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84328" y="3745850"/>
            <a:ext cx="3240000" cy="21599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矩形 13"/>
          <p:cNvSpPr/>
          <p:nvPr/>
        </p:nvSpPr>
        <p:spPr>
          <a:xfrm>
            <a:off x="7521647" y="4491987"/>
            <a:ext cx="15327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HK" altLang="zh-TW" sz="1400" b="1" spc="-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辦理食農教育推廣觀摩研習活動進行專業社群對話</a:t>
            </a:r>
            <a:endParaRPr lang="zh-TW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標題 2"/>
          <p:cNvSpPr txBox="1">
            <a:spLocks/>
          </p:cNvSpPr>
          <p:nvPr/>
        </p:nvSpPr>
        <p:spPr>
          <a:xfrm>
            <a:off x="1321475" y="332656"/>
            <a:ext cx="4186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zh-TW" altLang="en-US" sz="2800" kern="1200" dirty="0" smtClean="0">
                <a:ln w="0"/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ea typeface="+mn-ea"/>
                <a:cs typeface="+mn-cs"/>
              </a:rPr>
              <a:t>團隊實作與增能</a:t>
            </a:r>
            <a:endParaRPr lang="zh-TW" altLang="en-US" sz="2800" kern="1200" dirty="0">
              <a:ln w="0"/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313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/>
          <a:lstStyle/>
          <a:p>
            <a:r>
              <a:rPr lang="zh-TW" altLang="en-US" sz="3200" dirty="0" smtClean="0"/>
              <a:t>食</a:t>
            </a:r>
            <a:r>
              <a:rPr lang="zh-TW" altLang="en-US" sz="3200" dirty="0"/>
              <a:t>育課程的設計</a:t>
            </a:r>
            <a:r>
              <a:rPr lang="en-US" altLang="zh-TW" sz="3200" dirty="0"/>
              <a:t>—</a:t>
            </a:r>
            <a:r>
              <a:rPr lang="zh-TW" altLang="en-US" sz="3200" dirty="0" smtClean="0"/>
              <a:t>課程目標的設定</a:t>
            </a:r>
            <a:endParaRPr lang="zh-TW" altLang="en-US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5576" y="1556792"/>
            <a:ext cx="6614463" cy="3148627"/>
          </a:xfrm>
        </p:spPr>
        <p:txBody>
          <a:bodyPr>
            <a:normAutofit/>
          </a:bodyPr>
          <a:lstStyle/>
          <a:p>
            <a:r>
              <a:rPr lang="zh-TW" altLang="en-US" sz="2400" dirty="0"/>
              <a:t>目標的分類：</a:t>
            </a:r>
            <a:endParaRPr lang="en-US" altLang="zh-TW" sz="2400" dirty="0"/>
          </a:p>
          <a:p>
            <a:pPr marL="0" indent="0">
              <a:buNone/>
            </a:pPr>
            <a:r>
              <a:rPr lang="en-US" altLang="zh-TW" sz="2400" dirty="0"/>
              <a:t>			</a:t>
            </a:r>
            <a:r>
              <a:rPr lang="zh-TW" altLang="en-US" sz="2400" dirty="0"/>
              <a:t>認知領域目標</a:t>
            </a:r>
            <a:endParaRPr lang="en-US" altLang="zh-TW" sz="2400" dirty="0"/>
          </a:p>
          <a:p>
            <a:pPr marL="0" indent="0">
              <a:buNone/>
            </a:pPr>
            <a:r>
              <a:rPr lang="en-US" altLang="zh-TW" sz="2400" dirty="0"/>
              <a:t>			</a:t>
            </a:r>
            <a:r>
              <a:rPr lang="zh-TW" altLang="en-US" sz="2400" dirty="0"/>
              <a:t>技能領域目標</a:t>
            </a:r>
            <a:endParaRPr lang="en-US" altLang="zh-TW" sz="2400" dirty="0"/>
          </a:p>
          <a:p>
            <a:pPr marL="0" indent="0">
              <a:buNone/>
            </a:pPr>
            <a:r>
              <a:rPr lang="en-US" altLang="zh-TW" sz="2400" dirty="0"/>
              <a:t>			</a:t>
            </a:r>
            <a:r>
              <a:rPr lang="zh-TW" altLang="en-US" sz="2400" dirty="0"/>
              <a:t>情意領域目標</a:t>
            </a:r>
            <a:endParaRPr lang="en-US" altLang="zh-TW" sz="2400" dirty="0"/>
          </a:p>
          <a:p>
            <a:pPr marL="0" indent="0">
              <a:buNone/>
            </a:pPr>
            <a:r>
              <a:rPr lang="en-US" altLang="zh-TW" sz="2400" dirty="0"/>
              <a:t>1.</a:t>
            </a:r>
            <a:r>
              <a:rPr lang="zh-TW" altLang="en-US" sz="2400" dirty="0"/>
              <a:t>熟知三大領域目標的動詞</a:t>
            </a:r>
            <a:r>
              <a:rPr lang="en-US" altLang="zh-TW" sz="2400" dirty="0"/>
              <a:t>--</a:t>
            </a:r>
            <a:r>
              <a:rPr lang="zh-TW" altLang="en-US" sz="2400" dirty="0"/>
              <a:t>學習行為</a:t>
            </a:r>
            <a:endParaRPr lang="en-US" altLang="zh-TW" sz="2400" dirty="0"/>
          </a:p>
          <a:p>
            <a:pPr marL="0" indent="0">
              <a:buNone/>
            </a:pPr>
            <a:r>
              <a:rPr lang="en-US" altLang="zh-TW" sz="2400" dirty="0"/>
              <a:t>2.</a:t>
            </a:r>
            <a:r>
              <a:rPr lang="zh-TW" altLang="en-US" sz="2400" dirty="0"/>
              <a:t>設定課程內容的學習概念</a:t>
            </a:r>
            <a:r>
              <a:rPr lang="en-US" altLang="zh-TW" sz="2400" dirty="0"/>
              <a:t>--</a:t>
            </a:r>
            <a:r>
              <a:rPr lang="zh-TW" altLang="en-US" sz="2400" dirty="0"/>
              <a:t>學習內容</a:t>
            </a:r>
            <a:endParaRPr lang="en-US" altLang="zh-TW" sz="2400" dirty="0"/>
          </a:p>
          <a:p>
            <a:pPr marL="0" indent="0">
              <a:buNone/>
            </a:pPr>
            <a:r>
              <a:rPr lang="en-US" altLang="zh-TW" sz="2400" dirty="0"/>
              <a:t>3.</a:t>
            </a:r>
            <a:r>
              <a:rPr lang="zh-TW" altLang="en-US" sz="2400" dirty="0">
                <a:solidFill>
                  <a:srgbClr val="FF0000"/>
                </a:solidFill>
              </a:rPr>
              <a:t>課程目標</a:t>
            </a:r>
            <a:r>
              <a:rPr lang="en-US" altLang="zh-TW" sz="2400" dirty="0">
                <a:solidFill>
                  <a:srgbClr val="FF0000"/>
                </a:solidFill>
              </a:rPr>
              <a:t>=</a:t>
            </a:r>
            <a:r>
              <a:rPr lang="zh-TW" altLang="en-US" sz="2400" dirty="0">
                <a:solidFill>
                  <a:srgbClr val="FF0000"/>
                </a:solidFill>
              </a:rPr>
              <a:t>學習行為</a:t>
            </a:r>
            <a:r>
              <a:rPr lang="en-US" altLang="zh-TW" sz="2400" dirty="0">
                <a:solidFill>
                  <a:srgbClr val="FF0000"/>
                </a:solidFill>
              </a:rPr>
              <a:t>+</a:t>
            </a:r>
            <a:r>
              <a:rPr lang="zh-TW" altLang="en-US" sz="2400" dirty="0">
                <a:solidFill>
                  <a:srgbClr val="FF0000"/>
                </a:solidFill>
              </a:rPr>
              <a:t>學習內容</a:t>
            </a:r>
          </a:p>
        </p:txBody>
      </p:sp>
    </p:spTree>
    <p:extLst>
      <p:ext uri="{BB962C8B-B14F-4D97-AF65-F5344CB8AC3E}">
        <p14:creationId xmlns:p14="http://schemas.microsoft.com/office/powerpoint/2010/main" val="130079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9373967"/>
              </p:ext>
            </p:extLst>
          </p:nvPr>
        </p:nvGraphicFramePr>
        <p:xfrm>
          <a:off x="521550" y="868609"/>
          <a:ext cx="8316925" cy="463296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024930">
                  <a:extLst>
                    <a:ext uri="{9D8B030D-6E8A-4147-A177-3AD203B41FA5}">
                      <a16:colId xmlns="" xmlns:a16="http://schemas.microsoft.com/office/drawing/2014/main" val="2662686901"/>
                    </a:ext>
                  </a:extLst>
                </a:gridCol>
                <a:gridCol w="1924277">
                  <a:extLst>
                    <a:ext uri="{9D8B030D-6E8A-4147-A177-3AD203B41FA5}">
                      <a16:colId xmlns="" xmlns:a16="http://schemas.microsoft.com/office/drawing/2014/main" val="2745965759"/>
                    </a:ext>
                  </a:extLst>
                </a:gridCol>
                <a:gridCol w="5367718">
                  <a:extLst>
                    <a:ext uri="{9D8B030D-6E8A-4147-A177-3AD203B41FA5}">
                      <a16:colId xmlns="" xmlns:a16="http://schemas.microsoft.com/office/drawing/2014/main" val="2879400367"/>
                    </a:ext>
                  </a:extLst>
                </a:gridCol>
              </a:tblGrid>
              <a:tr h="4721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主類別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43622" marR="43622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次類別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43622" marR="43622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kern="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學習內容</a:t>
                      </a:r>
                      <a:endParaRPr lang="zh-TW" sz="1800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43622" marR="43622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81252746"/>
                  </a:ext>
                </a:extLst>
              </a:tr>
              <a:tr h="205740">
                <a:tc row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知食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43622" marR="43622" marT="0" marB="0" anchor="ctr"/>
                </a:tc>
                <a:tc rowSpan="3">
                  <a:txBody>
                    <a:bodyPr/>
                    <a:lstStyle/>
                    <a:p>
                      <a:pPr marL="520700" indent="-520700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1-1</a:t>
                      </a:r>
                      <a:r>
                        <a:rPr lang="zh-TW" sz="18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食物</a:t>
                      </a:r>
                      <a:r>
                        <a:rPr lang="zh-TW" altLang="en-US" sz="18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與營養</a:t>
                      </a:r>
                      <a:endParaRPr lang="zh-TW" sz="18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43622" marR="43622" marT="0" marB="0" anchor="ctr"/>
                </a:tc>
                <a:tc>
                  <a:txBody>
                    <a:bodyPr/>
                    <a:lstStyle/>
                    <a:p>
                      <a:pPr marL="271780" indent="-292735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1-1-1 </a:t>
                      </a:r>
                      <a:r>
                        <a:rPr lang="zh-TW" sz="1600" kern="12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六大類食物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876332940"/>
                  </a:ext>
                </a:extLst>
              </a:tr>
              <a:tr h="2057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71780" indent="-292735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1-1-2 </a:t>
                      </a:r>
                      <a:r>
                        <a:rPr lang="zh-TW" sz="1600" kern="12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食物的營養成份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989617511"/>
                  </a:ext>
                </a:extLst>
              </a:tr>
              <a:tr h="2057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520700" indent="-520700">
                        <a:spcAft>
                          <a:spcPts val="0"/>
                        </a:spcAft>
                      </a:pPr>
                      <a:endParaRPr lang="zh-TW" sz="1400" dirty="0">
                        <a:effectLst/>
                        <a:latin typeface="Calibri" panose="020F0502020204030204" pitchFamily="34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43622" marR="4362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1-1-3 </a:t>
                      </a:r>
                      <a:r>
                        <a:rPr lang="zh-TW" sz="16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均衡飲食的要素和原則</a:t>
                      </a:r>
                      <a:endParaRPr lang="zh-TW" sz="14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1877516"/>
                  </a:ext>
                </a:extLst>
              </a:tr>
              <a:tr h="2057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520700" indent="-520700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1-2</a:t>
                      </a:r>
                      <a:r>
                        <a:rPr lang="zh-TW" altLang="en-US" sz="18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健康飲食</a:t>
                      </a:r>
                      <a:endParaRPr lang="zh-TW" sz="18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43622" marR="43622" marT="0" marB="0" anchor="ctr"/>
                </a:tc>
                <a:tc>
                  <a:txBody>
                    <a:bodyPr/>
                    <a:lstStyle/>
                    <a:p>
                      <a:pPr marL="271780" indent="-292735"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1-2-1 </a:t>
                      </a:r>
                      <a:r>
                        <a:rPr lang="zh-TW" sz="16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食物與身體健康</a:t>
                      </a:r>
                      <a:endParaRPr lang="zh-TW" sz="14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982367421"/>
                  </a:ext>
                </a:extLst>
              </a:tr>
              <a:tr h="2057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71780" indent="-292735"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1-2-2 </a:t>
                      </a:r>
                      <a:r>
                        <a:rPr lang="zh-TW" sz="16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健康</a:t>
                      </a:r>
                      <a:r>
                        <a:rPr lang="zh-TW" sz="16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的飲食行為</a:t>
                      </a:r>
                      <a:endParaRPr lang="zh-TW" sz="14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35022534"/>
                  </a:ext>
                </a:extLst>
              </a:tr>
              <a:tr h="205740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3622" marR="43622" marT="0" marB="0" anchor="ctr"/>
                </a:tc>
                <a:tc vMerge="1">
                  <a:txBody>
                    <a:bodyPr/>
                    <a:lstStyle/>
                    <a:p>
                      <a:pPr marL="520700" indent="-520700">
                        <a:spcAft>
                          <a:spcPts val="0"/>
                        </a:spcAft>
                      </a:pPr>
                      <a:endParaRPr lang="zh-TW" sz="1400" dirty="0">
                        <a:effectLst/>
                        <a:latin typeface="Calibri" panose="020F0502020204030204" pitchFamily="34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43622" marR="43622" marT="0" marB="0" anchor="ctr"/>
                </a:tc>
                <a:tc>
                  <a:txBody>
                    <a:bodyPr/>
                    <a:lstStyle/>
                    <a:p>
                      <a:pPr marL="271780" indent="-292735"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1-2-3 </a:t>
                      </a:r>
                      <a:r>
                        <a:rPr lang="zh-TW" altLang="en-US" sz="16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各</a:t>
                      </a:r>
                      <a:r>
                        <a:rPr lang="zh-TW" sz="16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成長</a:t>
                      </a:r>
                      <a:r>
                        <a:rPr lang="zh-TW" sz="16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階段的營養需求</a:t>
                      </a:r>
                      <a:endParaRPr lang="zh-TW" sz="14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61093485"/>
                  </a:ext>
                </a:extLst>
              </a:tr>
              <a:tr h="193144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sz="1800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產食</a:t>
                      </a:r>
                      <a:endParaRPr lang="zh-TW" sz="1800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43622" marR="43622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2-1</a:t>
                      </a:r>
                      <a:r>
                        <a:rPr lang="zh-TW" altLang="en-US" sz="1800" kern="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食物里程</a:t>
                      </a:r>
                      <a:endParaRPr lang="zh-TW" sz="1800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43622" marR="43622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73710" indent="-472440">
                        <a:spcAft>
                          <a:spcPts val="0"/>
                        </a:spcAft>
                      </a:pPr>
                      <a:r>
                        <a:rPr lang="en-US" sz="1600" b="0" kern="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2-1-1 </a:t>
                      </a:r>
                      <a:r>
                        <a:rPr lang="zh-TW" altLang="en-US" sz="1600" b="0" kern="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在地食材</a:t>
                      </a:r>
                      <a:endParaRPr lang="zh-TW" sz="1600" b="0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43622" marR="43622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78499008"/>
                  </a:ext>
                </a:extLst>
              </a:tr>
              <a:tr h="2057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39750" indent="-538163">
                        <a:spcAft>
                          <a:spcPts val="0"/>
                        </a:spcAft>
                      </a:pPr>
                      <a:r>
                        <a:rPr lang="en-US" sz="1600" b="0" kern="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2-1-2 </a:t>
                      </a:r>
                      <a:r>
                        <a:rPr lang="zh-TW" altLang="en-US" sz="1600" b="0" kern="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綠色消費</a:t>
                      </a:r>
                      <a:endParaRPr lang="zh-TW" sz="1600" b="0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43622" marR="43622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12172854"/>
                  </a:ext>
                </a:extLst>
              </a:tr>
              <a:tr h="2057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2-2</a:t>
                      </a:r>
                      <a:r>
                        <a:rPr lang="zh-TW" altLang="en-US" sz="1800" kern="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生產活動</a:t>
                      </a:r>
                      <a:endParaRPr lang="zh-TW" sz="1800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43622" marR="43622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2-2-1 </a:t>
                      </a:r>
                      <a:r>
                        <a:rPr lang="zh-TW" sz="1600" b="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農林</a:t>
                      </a:r>
                      <a:r>
                        <a:rPr lang="zh-TW" sz="1600" b="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漁牧所</a:t>
                      </a:r>
                      <a:r>
                        <a:rPr lang="zh-TW" sz="1600" b="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生產</a:t>
                      </a:r>
                      <a:r>
                        <a:rPr lang="zh-TW" altLang="en-US" sz="1600" b="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的</a:t>
                      </a:r>
                      <a:r>
                        <a:rPr lang="zh-TW" sz="1600" b="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食</a:t>
                      </a:r>
                      <a:r>
                        <a:rPr lang="zh-TW" sz="1600" b="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材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66140672"/>
                  </a:ext>
                </a:extLst>
              </a:tr>
              <a:tr h="2057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2-2-2 </a:t>
                      </a:r>
                      <a:r>
                        <a:rPr lang="zh-TW" sz="1600" b="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農林</a:t>
                      </a:r>
                      <a:r>
                        <a:rPr lang="zh-TW" sz="1600" b="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漁牧食材的生產過程與方式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39840168"/>
                  </a:ext>
                </a:extLst>
              </a:tr>
              <a:tr h="205740">
                <a:tc row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r>
                        <a:rPr lang="zh-TW" sz="18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佳</a:t>
                      </a:r>
                      <a:r>
                        <a:rPr lang="zh-TW" sz="18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食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43622" marR="43622" marT="0" marB="0" anchor="ctr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3-1</a:t>
                      </a:r>
                      <a:r>
                        <a:rPr lang="zh-TW" sz="18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食物</a:t>
                      </a:r>
                      <a:r>
                        <a:rPr lang="zh-TW" sz="18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料理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43622" marR="4362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3-1-1 </a:t>
                      </a:r>
                      <a:r>
                        <a:rPr lang="zh-TW" sz="16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食材</a:t>
                      </a:r>
                      <a:r>
                        <a:rPr lang="zh-TW" sz="16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的料理</a:t>
                      </a:r>
                      <a:r>
                        <a:rPr lang="zh-TW" sz="16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方式</a:t>
                      </a:r>
                      <a:endParaRPr lang="zh-TW" sz="14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762936156"/>
                  </a:ext>
                </a:extLst>
              </a:tr>
              <a:tr h="2057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3-1-2 </a:t>
                      </a:r>
                      <a:r>
                        <a:rPr lang="zh-TW" sz="16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料理方式對食材的影響</a:t>
                      </a:r>
                      <a:endParaRPr lang="zh-TW" sz="14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861248878"/>
                  </a:ext>
                </a:extLst>
              </a:tr>
              <a:tr h="2057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3-2</a:t>
                      </a:r>
                      <a:r>
                        <a:rPr lang="zh-TW" sz="18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食物</a:t>
                      </a:r>
                      <a:r>
                        <a:rPr lang="zh-TW" altLang="en-US" sz="18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安全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43622" marR="43622" marT="0" marB="0" anchor="ctr"/>
                </a:tc>
                <a:tc>
                  <a:txBody>
                    <a:bodyPr/>
                    <a:lstStyle/>
                    <a:p>
                      <a:pPr marL="271780" indent="-292735"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3-2-1 </a:t>
                      </a:r>
                      <a:r>
                        <a:rPr lang="zh-TW" sz="16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食物安全的認知</a:t>
                      </a:r>
                      <a:endParaRPr lang="zh-TW" sz="14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31612050"/>
                  </a:ext>
                </a:extLst>
              </a:tr>
              <a:tr h="2057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71780" indent="-292735"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3-2-2 </a:t>
                      </a:r>
                      <a:r>
                        <a:rPr lang="zh-TW" sz="16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安心</a:t>
                      </a:r>
                      <a:r>
                        <a:rPr lang="zh-TW" sz="16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食</a:t>
                      </a:r>
                      <a:r>
                        <a:rPr lang="zh-TW" altLang="en-US" sz="16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物</a:t>
                      </a:r>
                      <a:endParaRPr lang="zh-TW" sz="14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62381392"/>
                  </a:ext>
                </a:extLst>
              </a:tr>
              <a:tr h="2057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71780" indent="-292735"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3-2-3 </a:t>
                      </a:r>
                      <a:r>
                        <a:rPr lang="zh-TW" sz="16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食</a:t>
                      </a:r>
                      <a:r>
                        <a:rPr lang="zh-TW" altLang="en-US" sz="16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物</a:t>
                      </a:r>
                      <a:r>
                        <a:rPr lang="zh-TW" sz="16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衛生</a:t>
                      </a:r>
                      <a:endParaRPr lang="zh-TW" sz="14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020724082"/>
                  </a:ext>
                </a:extLst>
              </a:tr>
              <a:tr h="2057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3-3</a:t>
                      </a:r>
                      <a:r>
                        <a:rPr lang="zh-TW" altLang="en-US" sz="18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消費者意識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43622" marR="4362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3-</a:t>
                      </a:r>
                      <a:r>
                        <a:rPr lang="en-US" altLang="zh-TW" sz="16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6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-1 </a:t>
                      </a:r>
                      <a:r>
                        <a:rPr lang="zh-TW" sz="16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食品營養標示的內容與方式</a:t>
                      </a:r>
                      <a:endParaRPr lang="zh-TW" sz="14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246344406"/>
                  </a:ext>
                </a:extLst>
              </a:tr>
              <a:tr h="2057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3-</a:t>
                      </a:r>
                      <a:r>
                        <a:rPr lang="en-US" altLang="zh-TW" sz="16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6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-2 </a:t>
                      </a:r>
                      <a:r>
                        <a:rPr lang="zh-TW" sz="16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媒體與消費行為</a:t>
                      </a:r>
                      <a:endParaRPr lang="zh-TW" sz="14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2007759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216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7634854"/>
              </p:ext>
            </p:extLst>
          </p:nvPr>
        </p:nvGraphicFramePr>
        <p:xfrm>
          <a:off x="575556" y="1268760"/>
          <a:ext cx="8229600" cy="448855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04410">
                  <a:extLst>
                    <a:ext uri="{9D8B030D-6E8A-4147-A177-3AD203B41FA5}">
                      <a16:colId xmlns="" xmlns:a16="http://schemas.microsoft.com/office/drawing/2014/main" val="933543092"/>
                    </a:ext>
                  </a:extLst>
                </a:gridCol>
                <a:gridCol w="1015770">
                  <a:extLst>
                    <a:ext uri="{9D8B030D-6E8A-4147-A177-3AD203B41FA5}">
                      <a16:colId xmlns="" xmlns:a16="http://schemas.microsoft.com/office/drawing/2014/main" val="777430846"/>
                    </a:ext>
                  </a:extLst>
                </a:gridCol>
                <a:gridCol w="6609420">
                  <a:extLst>
                    <a:ext uri="{9D8B030D-6E8A-4147-A177-3AD203B41FA5}">
                      <a16:colId xmlns="" xmlns:a16="http://schemas.microsoft.com/office/drawing/2014/main" val="3906914846"/>
                    </a:ext>
                  </a:extLst>
                </a:gridCol>
              </a:tblGrid>
              <a:tr h="3463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主類別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43622" marR="43622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次類別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43622" marR="43622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kern="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學習內容</a:t>
                      </a:r>
                      <a:endParaRPr lang="zh-TW" sz="1800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43622" marR="43622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64573803"/>
                  </a:ext>
                </a:extLst>
              </a:tr>
              <a:tr h="346328">
                <a:tc rowSpan="4">
                  <a:txBody>
                    <a:bodyPr/>
                    <a:lstStyle/>
                    <a:p>
                      <a:pPr marL="0" indent="-292735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</a:t>
                      </a:r>
                      <a:endParaRPr lang="zh-TW" sz="1800" kern="12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indent="-292735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1800" kern="12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惜食</a:t>
                      </a:r>
                    </a:p>
                  </a:txBody>
                  <a:tcPr marL="49108" marR="4910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indent="-292735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4-1</a:t>
                      </a:r>
                      <a:endParaRPr lang="zh-TW" sz="1800" kern="12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indent="-292735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1800" kern="12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惜物感恩</a:t>
                      </a:r>
                    </a:p>
                  </a:txBody>
                  <a:tcPr marL="49108" marR="4910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4-1-1 </a:t>
                      </a:r>
                      <a:r>
                        <a:rPr lang="zh-TW" sz="18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珍惜</a:t>
                      </a:r>
                      <a:r>
                        <a:rPr lang="zh-TW" sz="1800" dirty="0" smtClean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食物</a:t>
                      </a:r>
                      <a:endParaRPr lang="zh-TW" sz="1600" dirty="0">
                        <a:effectLst/>
                        <a:latin typeface="Calibri" panose="020F0502020204030204" pitchFamily="34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27923632"/>
                  </a:ext>
                </a:extLst>
              </a:tr>
              <a:tr h="34632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4-1-2 </a:t>
                      </a: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關懷與感恩</a:t>
                      </a:r>
                      <a:endParaRPr lang="zh-TW" sz="1800" kern="12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60941514"/>
                  </a:ext>
                </a:extLst>
              </a:tr>
              <a:tr h="34632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indent="-292735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4-2</a:t>
                      </a:r>
                      <a:endParaRPr lang="zh-TW" sz="1800" kern="12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indent="-292735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友善環境</a:t>
                      </a:r>
                      <a:endParaRPr lang="zh-TW" sz="1800" kern="12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49108" marR="4910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4-2-1 </a:t>
                      </a:r>
                      <a:r>
                        <a:rPr lang="zh-TW" sz="1800" kern="12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食物生產與生態環境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56417964"/>
                  </a:ext>
                </a:extLst>
              </a:tr>
              <a:tr h="34632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4-2-2 </a:t>
                      </a:r>
                      <a:r>
                        <a:rPr lang="zh-TW" sz="1800" kern="12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友善</a:t>
                      </a:r>
                      <a:r>
                        <a:rPr lang="zh-TW" sz="1800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環境</a:t>
                      </a: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的</a:t>
                      </a:r>
                      <a:r>
                        <a:rPr lang="zh-TW" sz="1800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生產</a:t>
                      </a:r>
                      <a:r>
                        <a:rPr lang="zh-TW" sz="1800" kern="12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過程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97003299"/>
                  </a:ext>
                </a:extLst>
              </a:tr>
              <a:tr h="346328">
                <a:tc rowSpan="7">
                  <a:txBody>
                    <a:bodyPr/>
                    <a:lstStyle/>
                    <a:p>
                      <a:pPr marL="0" indent="-292735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</a:t>
                      </a:r>
                      <a:endParaRPr lang="zh-TW" sz="1800" kern="12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indent="-292735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1800" kern="12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享食</a:t>
                      </a:r>
                    </a:p>
                  </a:txBody>
                  <a:tcPr marL="49108" marR="49108" marT="0" marB="0" anchor="ctr"/>
                </a:tc>
                <a:tc rowSpan="2">
                  <a:txBody>
                    <a:bodyPr/>
                    <a:lstStyle/>
                    <a:p>
                      <a:pPr marL="0" indent="-292735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5-1</a:t>
                      </a:r>
                      <a:endParaRPr lang="zh-TW" sz="1800" kern="12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indent="-292735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1800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飲食</a:t>
                      </a: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禮儀</a:t>
                      </a:r>
                      <a:endParaRPr lang="zh-TW" sz="1800" kern="12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49108" marR="49108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5-</a:t>
                      </a:r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-1 </a:t>
                      </a:r>
                      <a:r>
                        <a:rPr lang="zh-TW" sz="1800" kern="12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用餐禮儀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507812458"/>
                  </a:ext>
                </a:extLst>
              </a:tr>
              <a:tr h="34632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5-</a:t>
                      </a:r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-2 </a:t>
                      </a:r>
                      <a:r>
                        <a:rPr lang="zh-TW" sz="1800" kern="12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飲食美學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166378424"/>
                  </a:ext>
                </a:extLst>
              </a:tr>
              <a:tr h="34632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indent="-292735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5-2</a:t>
                      </a:r>
                      <a:endParaRPr lang="zh-TW" sz="1800" kern="12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indent="-292735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1800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飲食</a:t>
                      </a: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文化</a:t>
                      </a:r>
                      <a:endParaRPr lang="zh-TW" sz="1800" kern="12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49108" marR="49108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5-</a:t>
                      </a:r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-1 </a:t>
                      </a:r>
                      <a:r>
                        <a:rPr lang="zh-TW" sz="1800" kern="12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本國傳統的飲食文化與變遷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927173855"/>
                  </a:ext>
                </a:extLst>
              </a:tr>
              <a:tr h="34632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5-</a:t>
                      </a:r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-2 </a:t>
                      </a:r>
                      <a:r>
                        <a:rPr lang="zh-TW" sz="1800" kern="12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異國的飲食文化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047844548"/>
                  </a:ext>
                </a:extLst>
              </a:tr>
              <a:tr h="346328">
                <a:tc vMerge="1">
                  <a:txBody>
                    <a:bodyPr/>
                    <a:lstStyle/>
                    <a:p>
                      <a:pPr marL="269875" indent="-292735" algn="l" defTabSz="914400" rtl="0" eaLnBrk="1" latinLnBrk="0" hangingPunct="1">
                        <a:spcAft>
                          <a:spcPts val="0"/>
                        </a:spcAft>
                      </a:pPr>
                      <a:endParaRPr lang="zh-TW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108" marR="49108" marT="0" marB="0" anchor="ctr"/>
                </a:tc>
                <a:tc vMerge="1">
                  <a:txBody>
                    <a:bodyPr/>
                    <a:lstStyle/>
                    <a:p>
                      <a:pPr marL="269875" indent="-292735" algn="l" defTabSz="914400" rtl="0" eaLnBrk="1" latinLnBrk="0" hangingPunct="1">
                        <a:spcAft>
                          <a:spcPts val="0"/>
                        </a:spcAft>
                      </a:pPr>
                      <a:endParaRPr lang="zh-TW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108" marR="49108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5-</a:t>
                      </a:r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-3 </a:t>
                      </a:r>
                      <a:r>
                        <a:rPr lang="zh-TW" sz="1800" kern="12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對飲食</a:t>
                      </a:r>
                      <a:r>
                        <a:rPr lang="zh-TW" sz="1800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文化差異</a:t>
                      </a:r>
                      <a:endParaRPr lang="zh-TW" sz="1800" kern="12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395279698"/>
                  </a:ext>
                </a:extLst>
              </a:tr>
              <a:tr h="346328">
                <a:tc v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zh-TW" sz="1100" dirty="0">
                        <a:effectLst/>
                        <a:latin typeface="Calibri" panose="020F0502020204030204" pitchFamily="34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5-3</a:t>
                      </a:r>
                      <a:endParaRPr lang="zh-TW" altLang="zh-TW" sz="1800" kern="1200" dirty="0" smtClean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永續成長</a:t>
                      </a:r>
                    </a:p>
                    <a:p>
                      <a:pPr marL="0" indent="-292735" algn="l" defTabSz="914400" rtl="0" eaLnBrk="1" latinLnBrk="0" hangingPunct="1">
                        <a:spcAft>
                          <a:spcPts val="0"/>
                        </a:spcAft>
                      </a:pPr>
                      <a:endParaRPr lang="zh-TW" sz="1800" kern="12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49108" marR="49108" marT="0" marB="0" anchor="ctr"/>
                </a:tc>
                <a:tc>
                  <a:txBody>
                    <a:bodyPr/>
                    <a:lstStyle/>
                    <a:p>
                      <a:pPr marL="0" indent="-47244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5-3-1 </a:t>
                      </a:r>
                      <a:r>
                        <a:rPr lang="zh-TW" sz="1800" kern="12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低碳的飲食生活習慣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1966645"/>
                  </a:ext>
                </a:extLst>
              </a:tr>
              <a:tr h="346328">
                <a:tc vMerge="1">
                  <a:txBody>
                    <a:bodyPr/>
                    <a:lstStyle/>
                    <a:p>
                      <a:pPr marL="269875" indent="-292735" algn="l" defTabSz="914400" rtl="0" eaLnBrk="1" latinLnBrk="0" hangingPunct="1">
                        <a:spcAft>
                          <a:spcPts val="0"/>
                        </a:spcAft>
                      </a:pPr>
                      <a:endParaRPr lang="zh-TW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108" marR="49108" marT="0" marB="0" anchor="ctr"/>
                </a:tc>
                <a:tc vMerge="1">
                  <a:txBody>
                    <a:bodyPr/>
                    <a:lstStyle/>
                    <a:p>
                      <a:pPr marL="269875" indent="-292735" algn="l" defTabSz="914400" rtl="0" eaLnBrk="1" latinLnBrk="0" hangingPunct="1">
                        <a:spcAft>
                          <a:spcPts val="0"/>
                        </a:spcAft>
                      </a:pPr>
                      <a:endParaRPr lang="zh-TW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108" marR="49108" marT="0" marB="0" anchor="ctr"/>
                </a:tc>
                <a:tc>
                  <a:txBody>
                    <a:bodyPr/>
                    <a:lstStyle/>
                    <a:p>
                      <a:pPr marL="0" indent="-47244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5-3-2 </a:t>
                      </a:r>
                      <a:r>
                        <a:rPr lang="zh-TW" sz="1800" kern="12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健康安全</a:t>
                      </a:r>
                      <a:r>
                        <a:rPr lang="zh-TW" sz="1800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的</a:t>
                      </a: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自我管理</a:t>
                      </a:r>
                      <a:endParaRPr lang="zh-TW" sz="1800" kern="12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1718993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727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-1" y="1290360"/>
            <a:ext cx="3173637" cy="4738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標題 1"/>
          <p:cNvSpPr txBox="1">
            <a:spLocks/>
          </p:cNvSpPr>
          <p:nvPr/>
        </p:nvSpPr>
        <p:spPr bwMode="auto">
          <a:xfrm>
            <a:off x="467544" y="188640"/>
            <a:ext cx="2304256" cy="1101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zh-TW" altLang="en-US" sz="2400" kern="0" dirty="0" smtClean="0">
                <a:solidFill>
                  <a:srgbClr val="FF0000"/>
                </a:solidFill>
              </a:rPr>
              <a:t>認知</a:t>
            </a:r>
            <a:r>
              <a:rPr lang="zh-TW" altLang="en-US" sz="2400" kern="0" dirty="0" smtClean="0"/>
              <a:t>領域</a:t>
            </a:r>
            <a:endParaRPr lang="en-US" altLang="zh-TW" sz="2400" kern="0" dirty="0" smtClean="0"/>
          </a:p>
          <a:p>
            <a:pPr algn="ctr"/>
            <a:r>
              <a:rPr lang="zh-TW" altLang="en-US" sz="2400" kern="0" dirty="0" smtClean="0"/>
              <a:t>目標的階層</a:t>
            </a:r>
            <a:endParaRPr lang="zh-TW" altLang="en-US" sz="2400" kern="0" dirty="0"/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3455368" y="224167"/>
            <a:ext cx="2160240" cy="1143000"/>
          </a:xfrm>
        </p:spPr>
        <p:txBody>
          <a:bodyPr/>
          <a:lstStyle/>
          <a:p>
            <a:pPr algn="ctr"/>
            <a:r>
              <a:rPr lang="zh-TW" altLang="en-US" sz="2400" dirty="0" smtClean="0">
                <a:solidFill>
                  <a:srgbClr val="FF0000"/>
                </a:solidFill>
              </a:rPr>
              <a:t>情意</a:t>
            </a:r>
            <a:r>
              <a:rPr lang="zh-TW" altLang="en-US" sz="2400" dirty="0" smtClean="0"/>
              <a:t>領域</a:t>
            </a:r>
            <a:r>
              <a:rPr lang="en-US" altLang="zh-TW" sz="2400" dirty="0" smtClean="0"/>
              <a:t/>
            </a:r>
            <a:br>
              <a:rPr lang="en-US" altLang="zh-TW" sz="2400" dirty="0" smtClean="0"/>
            </a:br>
            <a:r>
              <a:rPr lang="zh-TW" altLang="en-US" sz="2400" dirty="0" smtClean="0"/>
              <a:t>目標的階層</a:t>
            </a:r>
            <a:endParaRPr lang="zh-TW" altLang="en-US" sz="2400" dirty="0"/>
          </a:p>
        </p:txBody>
      </p:sp>
      <p:graphicFrame>
        <p:nvGraphicFramePr>
          <p:cNvPr id="9" name="內容版面配置區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7621793"/>
              </p:ext>
            </p:extLst>
          </p:nvPr>
        </p:nvGraphicFramePr>
        <p:xfrm>
          <a:off x="3173637" y="1489480"/>
          <a:ext cx="2627784" cy="35319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標題 1"/>
          <p:cNvSpPr txBox="1">
            <a:spLocks/>
          </p:cNvSpPr>
          <p:nvPr/>
        </p:nvSpPr>
        <p:spPr bwMode="auto">
          <a:xfrm>
            <a:off x="6267128" y="1198320"/>
            <a:ext cx="2088232" cy="582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zh-TW" altLang="en-US" sz="2400" kern="0" dirty="0" smtClean="0">
                <a:solidFill>
                  <a:srgbClr val="FF0000"/>
                </a:solidFill>
              </a:rPr>
              <a:t>技能</a:t>
            </a:r>
            <a:r>
              <a:rPr lang="zh-TW" altLang="en-US" sz="2400" kern="0" dirty="0" smtClean="0"/>
              <a:t>領域</a:t>
            </a:r>
            <a:endParaRPr lang="en-US" altLang="zh-TW" sz="2400" kern="0" dirty="0" smtClean="0"/>
          </a:p>
          <a:p>
            <a:pPr algn="ctr"/>
            <a:r>
              <a:rPr lang="zh-TW" altLang="en-US" sz="2400" kern="0" dirty="0" smtClean="0"/>
              <a:t>目標的階層</a:t>
            </a:r>
            <a:endParaRPr lang="zh-TW" altLang="en-US" sz="2400" kern="0" dirty="0"/>
          </a:p>
        </p:txBody>
      </p:sp>
      <p:graphicFrame>
        <p:nvGraphicFramePr>
          <p:cNvPr id="11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2065904"/>
              </p:ext>
            </p:extLst>
          </p:nvPr>
        </p:nvGraphicFramePr>
        <p:xfrm>
          <a:off x="6099569" y="1988840"/>
          <a:ext cx="2201442" cy="3823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17346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403648" y="274639"/>
            <a:ext cx="6149534" cy="1143000"/>
          </a:xfrm>
        </p:spPr>
        <p:txBody>
          <a:bodyPr>
            <a:normAutofit/>
          </a:bodyPr>
          <a:lstStyle/>
          <a:p>
            <a:pPr algn="ctr"/>
            <a:r>
              <a:rPr lang="zh-TW" altLang="en-US" sz="2800" dirty="0" smtClean="0"/>
              <a:t>認知領域目標的</a:t>
            </a:r>
            <a:r>
              <a:rPr lang="en-US" altLang="zh-TW" sz="2800" dirty="0" smtClean="0"/>
              <a:t/>
            </a:r>
            <a:br>
              <a:rPr lang="en-US" altLang="zh-TW" sz="2800" dirty="0" smtClean="0"/>
            </a:br>
            <a:r>
              <a:rPr lang="zh-TW" altLang="en-US" sz="2800" dirty="0" smtClean="0">
                <a:solidFill>
                  <a:srgbClr val="FF0000"/>
                </a:solidFill>
              </a:rPr>
              <a:t>行為動詞</a:t>
            </a:r>
            <a:r>
              <a:rPr lang="zh-TW" altLang="en-US" sz="2800" dirty="0" smtClean="0"/>
              <a:t>參考表</a:t>
            </a:r>
            <a:endParaRPr lang="zh-TW" altLang="en-US" sz="2800" dirty="0"/>
          </a:p>
        </p:txBody>
      </p:sp>
      <p:graphicFrame>
        <p:nvGraphicFramePr>
          <p:cNvPr id="17" name="內容版面配置區 1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289190"/>
              </p:ext>
            </p:extLst>
          </p:nvPr>
        </p:nvGraphicFramePr>
        <p:xfrm>
          <a:off x="755576" y="1628799"/>
          <a:ext cx="8208912" cy="47194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41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35150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8978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/>
                        <a:t>目標</a:t>
                      </a:r>
                      <a:endParaRPr lang="zh-TW" alt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/>
                        <a:t>行為動詞</a:t>
                      </a:r>
                      <a:endParaRPr lang="zh-TW" altLang="en-US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2543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solidFill>
                            <a:srgbClr val="FF0000"/>
                          </a:solidFill>
                        </a:rPr>
                        <a:t>記憶</a:t>
                      </a:r>
                      <a:endParaRPr lang="zh-TW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列舉、說明、標明、選擇、背誦、配合、界定、描述、指出、識別、依序排出、回憶</a:t>
                      </a:r>
                      <a:endParaRPr lang="zh-TW" altLang="en-US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5654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solidFill>
                            <a:srgbClr val="FF0000"/>
                          </a:solidFill>
                        </a:rPr>
                        <a:t>理解</a:t>
                      </a:r>
                      <a:endParaRPr lang="zh-TW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區</a:t>
                      </a:r>
                      <a:r>
                        <a:rPr lang="en-US" altLang="zh-TW" sz="1800" dirty="0" smtClean="0"/>
                        <a:t>(</a:t>
                      </a:r>
                      <a:r>
                        <a:rPr lang="zh-TW" altLang="en-US" sz="1800" dirty="0" smtClean="0"/>
                        <a:t>辨</a:t>
                      </a:r>
                      <a:r>
                        <a:rPr lang="en-US" altLang="zh-TW" sz="1800" dirty="0" smtClean="0"/>
                        <a:t>)</a:t>
                      </a:r>
                      <a:r>
                        <a:rPr lang="zh-TW" altLang="en-US" sz="1800" dirty="0" smtClean="0"/>
                        <a:t>別、轉換、解釋、歸內、舉例、摘要、分類、標出、表達、複述、推斷、翻譯、重寫、預估、引申</a:t>
                      </a:r>
                      <a:endParaRPr lang="zh-TW" altLang="en-US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5067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solidFill>
                            <a:srgbClr val="FF0000"/>
                          </a:solidFill>
                        </a:rPr>
                        <a:t>應用</a:t>
                      </a:r>
                      <a:endParaRPr lang="zh-TW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計算、演算、示範、操作、發展、預估、運用、套用、使用、連結、修飾、改編、轉譯、解決、建造</a:t>
                      </a:r>
                      <a:endParaRPr lang="zh-TW" altLang="en-US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5654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solidFill>
                            <a:srgbClr val="FF0000"/>
                          </a:solidFill>
                        </a:rPr>
                        <a:t>分析</a:t>
                      </a:r>
                      <a:endParaRPr lang="zh-TW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差別、組織、歸因、拆解、圖示、區分、辨別、識別、對照、舉例說明、概述、指出、連結、選擇、細分</a:t>
                      </a:r>
                      <a:endParaRPr lang="zh-TW" altLang="en-US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5067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solidFill>
                            <a:srgbClr val="FF0000"/>
                          </a:solidFill>
                        </a:rPr>
                        <a:t>評鑑</a:t>
                      </a:r>
                      <a:endParaRPr lang="zh-TW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檢核、評述、評價、比較、評斷、對照、描述、鑑別、解釋、證明、詮釋、連結、總結、支持</a:t>
                      </a:r>
                      <a:r>
                        <a:rPr lang="en-US" altLang="zh-TW" sz="1800" dirty="0" smtClean="0"/>
                        <a:t>(</a:t>
                      </a:r>
                      <a:r>
                        <a:rPr lang="zh-TW" altLang="en-US" sz="1800" dirty="0" smtClean="0"/>
                        <a:t>實證</a:t>
                      </a:r>
                      <a:r>
                        <a:rPr lang="en-US" altLang="zh-TW" sz="1800" dirty="0" smtClean="0"/>
                        <a:t>)</a:t>
                      </a:r>
                      <a:endParaRPr lang="zh-TW" altLang="en-US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8978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solidFill>
                            <a:srgbClr val="FF0000"/>
                          </a:solidFill>
                        </a:rPr>
                        <a:t>創造</a:t>
                      </a:r>
                      <a:endParaRPr lang="zh-TW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創造、計畫、製作</a:t>
                      </a:r>
                      <a:endParaRPr lang="zh-TW" altLang="en-US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444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950292" y="476672"/>
            <a:ext cx="6707088" cy="1143000"/>
          </a:xfrm>
        </p:spPr>
        <p:txBody>
          <a:bodyPr/>
          <a:lstStyle/>
          <a:p>
            <a:pPr algn="ctr"/>
            <a:r>
              <a:rPr lang="zh-TW" altLang="en-US" sz="3200" dirty="0" smtClean="0"/>
              <a:t>情</a:t>
            </a:r>
            <a:r>
              <a:rPr lang="zh-TW" altLang="en-US" sz="3200" dirty="0"/>
              <a:t>意</a:t>
            </a:r>
            <a:r>
              <a:rPr lang="zh-TW" altLang="en-US" sz="3200" dirty="0" smtClean="0"/>
              <a:t>領域目標的</a:t>
            </a:r>
            <a:r>
              <a:rPr lang="en-US" altLang="zh-TW" sz="3200" dirty="0" smtClean="0"/>
              <a:t/>
            </a:r>
            <a:br>
              <a:rPr lang="en-US" altLang="zh-TW" sz="3200" dirty="0" smtClean="0"/>
            </a:br>
            <a:r>
              <a:rPr lang="zh-TW" altLang="en-US" sz="3200" dirty="0" smtClean="0">
                <a:solidFill>
                  <a:srgbClr val="FF0000"/>
                </a:solidFill>
              </a:rPr>
              <a:t>行為動詞</a:t>
            </a:r>
            <a:r>
              <a:rPr lang="zh-TW" altLang="en-US" sz="3200" dirty="0" smtClean="0"/>
              <a:t>參考表</a:t>
            </a:r>
            <a:endParaRPr lang="zh-TW" altLang="en-US" sz="3200" dirty="0"/>
          </a:p>
        </p:txBody>
      </p:sp>
      <p:graphicFrame>
        <p:nvGraphicFramePr>
          <p:cNvPr id="10" name="內容版面配置區 1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3376751"/>
              </p:ext>
            </p:extLst>
          </p:nvPr>
        </p:nvGraphicFramePr>
        <p:xfrm>
          <a:off x="948448" y="1861103"/>
          <a:ext cx="7996137" cy="39557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712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17901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0746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/>
                        <a:t>目標</a:t>
                      </a:r>
                      <a:endParaRPr lang="zh-TW" alt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/>
                        <a:t>行為動詞</a:t>
                      </a:r>
                      <a:endParaRPr lang="zh-TW" altLang="en-US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5162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solidFill>
                            <a:srgbClr val="FF0000"/>
                          </a:solidFill>
                        </a:rPr>
                        <a:t>接受</a:t>
                      </a:r>
                      <a:endParaRPr lang="zh-TW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詢問、選擇、描述、</a:t>
                      </a:r>
                      <a:r>
                        <a:rPr lang="en-US" altLang="zh-TW" sz="1800" dirty="0" smtClean="0"/>
                        <a:t>(</a:t>
                      </a:r>
                      <a:r>
                        <a:rPr lang="zh-TW" altLang="en-US" sz="1800" dirty="0" smtClean="0"/>
                        <a:t>領會、採用或仿效</a:t>
                      </a:r>
                      <a:r>
                        <a:rPr lang="en-US" altLang="zh-TW" sz="1800" dirty="0" smtClean="0"/>
                        <a:t>)</a:t>
                      </a:r>
                      <a:r>
                        <a:rPr lang="zh-TW" altLang="en-US" sz="1800" dirty="0" smtClean="0"/>
                        <a:t>、給予、</a:t>
                      </a:r>
                      <a:r>
                        <a:rPr lang="en-US" altLang="zh-TW" sz="1800" dirty="0" smtClean="0"/>
                        <a:t>(</a:t>
                      </a:r>
                      <a:r>
                        <a:rPr lang="zh-TW" altLang="en-US" sz="1800" dirty="0" smtClean="0"/>
                        <a:t>維持、包含</a:t>
                      </a:r>
                      <a:r>
                        <a:rPr lang="en-US" altLang="zh-TW" sz="1800" dirty="0" smtClean="0"/>
                        <a:t>)</a:t>
                      </a:r>
                      <a:r>
                        <a:rPr lang="zh-TW" altLang="en-US" sz="1800" dirty="0" smtClean="0"/>
                        <a:t>、識別、定位、指定、回應、選擇、使用</a:t>
                      </a:r>
                      <a:endParaRPr lang="zh-TW" altLang="en-US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7417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solidFill>
                            <a:srgbClr val="FF0000"/>
                          </a:solidFill>
                        </a:rPr>
                        <a:t>反應</a:t>
                      </a:r>
                      <a:endParaRPr lang="en-US" altLang="zh-TW" sz="1800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en-US" altLang="zh-TW" sz="1800" dirty="0" smtClean="0">
                          <a:solidFill>
                            <a:srgbClr val="FF0000"/>
                          </a:solidFill>
                        </a:rPr>
                        <a:t>(</a:t>
                      </a:r>
                      <a:r>
                        <a:rPr lang="zh-TW" altLang="en-US" sz="1800" dirty="0" smtClean="0">
                          <a:solidFill>
                            <a:srgbClr val="FF0000"/>
                          </a:solidFill>
                        </a:rPr>
                        <a:t>回應</a:t>
                      </a:r>
                      <a:r>
                        <a:rPr lang="en-US" altLang="zh-TW" sz="1800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  <a:endParaRPr lang="zh-TW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反應</a:t>
                      </a:r>
                      <a:r>
                        <a:rPr lang="en-US" altLang="zh-TW" sz="1800" dirty="0" smtClean="0"/>
                        <a:t>(</a:t>
                      </a:r>
                      <a:r>
                        <a:rPr lang="zh-TW" altLang="en-US" sz="1800" dirty="0" smtClean="0"/>
                        <a:t>回應</a:t>
                      </a:r>
                      <a:r>
                        <a:rPr lang="en-US" altLang="zh-TW" sz="1800" dirty="0" smtClean="0"/>
                        <a:t>)</a:t>
                      </a:r>
                      <a:r>
                        <a:rPr lang="zh-TW" altLang="en-US" sz="1800" dirty="0" smtClean="0"/>
                        <a:t>、幫助、順從、遵守、討論、</a:t>
                      </a:r>
                      <a:r>
                        <a:rPr lang="en-US" altLang="zh-TW" sz="1800" dirty="0" smtClean="0"/>
                        <a:t>(</a:t>
                      </a:r>
                      <a:r>
                        <a:rPr lang="zh-TW" altLang="en-US" sz="1800" dirty="0" smtClean="0"/>
                        <a:t>接受或做出反應</a:t>
                      </a:r>
                      <a:r>
                        <a:rPr lang="en-US" altLang="zh-TW" sz="1800" dirty="0" smtClean="0"/>
                        <a:t>)</a:t>
                      </a:r>
                      <a:r>
                        <a:rPr lang="zh-TW" altLang="en-US" sz="1800" dirty="0" smtClean="0"/>
                        <a:t>、幫助、標明、執行</a:t>
                      </a:r>
                      <a:r>
                        <a:rPr lang="en-US" altLang="zh-TW" sz="1800" dirty="0" smtClean="0"/>
                        <a:t>(</a:t>
                      </a:r>
                      <a:r>
                        <a:rPr lang="zh-TW" altLang="en-US" sz="1800" dirty="0" smtClean="0"/>
                        <a:t>表現</a:t>
                      </a:r>
                      <a:r>
                        <a:rPr lang="en-US" altLang="zh-TW" sz="1800" dirty="0" smtClean="0"/>
                        <a:t>)</a:t>
                      </a:r>
                      <a:r>
                        <a:rPr lang="zh-TW" altLang="en-US" sz="1800" dirty="0" smtClean="0"/>
                        <a:t>、實行、呈現、覺察、背誦、報告、選擇、識別、編寫</a:t>
                      </a:r>
                      <a:endParaRPr lang="zh-TW" altLang="en-US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7417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solidFill>
                            <a:srgbClr val="FF0000"/>
                          </a:solidFill>
                        </a:rPr>
                        <a:t>評價</a:t>
                      </a:r>
                      <a:endParaRPr lang="zh-TW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完成、描述、區分、解釋、形成、創始、著手、參與、證明、提議、解讀、報告、選擇、分享、研究、操作、運作</a:t>
                      </a:r>
                      <a:endParaRPr lang="zh-TW" altLang="en-US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7417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solidFill>
                            <a:srgbClr val="FF0000"/>
                          </a:solidFill>
                        </a:rPr>
                        <a:t>重組</a:t>
                      </a:r>
                      <a:endParaRPr lang="en-US" altLang="zh-TW" sz="1800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en-US" altLang="zh-TW" sz="1800" dirty="0" smtClean="0">
                          <a:solidFill>
                            <a:srgbClr val="FF0000"/>
                          </a:solidFill>
                        </a:rPr>
                        <a:t>(</a:t>
                      </a:r>
                      <a:r>
                        <a:rPr lang="zh-TW" altLang="en-US" sz="1800" dirty="0" smtClean="0">
                          <a:solidFill>
                            <a:srgbClr val="FF0000"/>
                          </a:solidFill>
                        </a:rPr>
                        <a:t>組織</a:t>
                      </a:r>
                      <a:r>
                        <a:rPr lang="en-US" altLang="zh-TW" sz="1800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  <a:endParaRPr lang="zh-TW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TW" altLang="en-US" sz="1800" dirty="0" smtClean="0"/>
                        <a:t>堅持</a:t>
                      </a:r>
                      <a:r>
                        <a:rPr lang="en-US" altLang="zh-TW" sz="1800" dirty="0" smtClean="0"/>
                        <a:t>(</a:t>
                      </a:r>
                      <a:r>
                        <a:rPr lang="zh-TW" altLang="en-US" sz="1800" dirty="0" smtClean="0"/>
                        <a:t>遵守</a:t>
                      </a:r>
                      <a:r>
                        <a:rPr lang="en-US" altLang="zh-TW" sz="1800" dirty="0" smtClean="0"/>
                        <a:t>)</a:t>
                      </a:r>
                      <a:r>
                        <a:rPr lang="zh-TW" altLang="en-US" sz="1800" dirty="0" smtClean="0"/>
                        <a:t>、改變、安排、結合、對比、完成、辯護、解釋、歸納、識別、結合、修改、</a:t>
                      </a:r>
                      <a:r>
                        <a:rPr lang="en-US" altLang="zh-TW" sz="1800" dirty="0" smtClean="0"/>
                        <a:t>(</a:t>
                      </a:r>
                      <a:r>
                        <a:rPr lang="zh-TW" altLang="en-US" sz="1800" dirty="0" smtClean="0"/>
                        <a:t>整理或安排</a:t>
                      </a:r>
                      <a:r>
                        <a:rPr lang="en-US" altLang="zh-TW" sz="1800" dirty="0" smtClean="0"/>
                        <a:t>)</a:t>
                      </a:r>
                      <a:r>
                        <a:rPr lang="zh-TW" altLang="en-US" sz="1800" dirty="0" smtClean="0"/>
                        <a:t>、組織、準備、連結、綜合</a:t>
                      </a:r>
                      <a:endParaRPr lang="zh-TW" altLang="en-US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7417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solidFill>
                            <a:srgbClr val="FF0000"/>
                          </a:solidFill>
                        </a:rPr>
                        <a:t>品格形成</a:t>
                      </a:r>
                      <a:endParaRPr lang="zh-TW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扮演、區別、表現</a:t>
                      </a:r>
                      <a:r>
                        <a:rPr lang="en-US" altLang="zh-TW" sz="1800" dirty="0" smtClean="0"/>
                        <a:t>(</a:t>
                      </a:r>
                      <a:r>
                        <a:rPr lang="zh-TW" altLang="en-US" sz="1800" dirty="0" smtClean="0"/>
                        <a:t>展現、顯示</a:t>
                      </a:r>
                      <a:r>
                        <a:rPr lang="en-US" altLang="zh-TW" sz="1800" dirty="0" smtClean="0"/>
                        <a:t>)</a:t>
                      </a:r>
                      <a:r>
                        <a:rPr lang="zh-TW" altLang="en-US" sz="1800" dirty="0" smtClean="0"/>
                        <a:t>、影響、傾聽、修改、執行或表現、實行、提議、具備、詢問、修訂、服務或供應、解決、使用、證實</a:t>
                      </a:r>
                      <a:endParaRPr lang="zh-TW" altLang="en-US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933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6707088" cy="1143000"/>
          </a:xfrm>
        </p:spPr>
        <p:txBody>
          <a:bodyPr/>
          <a:lstStyle/>
          <a:p>
            <a:pPr algn="ctr"/>
            <a:r>
              <a:rPr lang="zh-TW" altLang="en-US" sz="3200" dirty="0" smtClean="0"/>
              <a:t>技能領域目標的</a:t>
            </a:r>
            <a:r>
              <a:rPr lang="en-US" altLang="zh-TW" sz="3200" dirty="0" smtClean="0"/>
              <a:t/>
            </a:r>
            <a:br>
              <a:rPr lang="en-US" altLang="zh-TW" sz="3200" dirty="0" smtClean="0"/>
            </a:br>
            <a:r>
              <a:rPr lang="zh-TW" altLang="en-US" sz="3200" dirty="0" smtClean="0">
                <a:solidFill>
                  <a:srgbClr val="FF0000"/>
                </a:solidFill>
              </a:rPr>
              <a:t>行為動詞</a:t>
            </a:r>
            <a:r>
              <a:rPr lang="zh-TW" altLang="en-US" sz="3200" dirty="0" smtClean="0"/>
              <a:t>參考表</a:t>
            </a:r>
            <a:endParaRPr lang="zh-TW" altLang="en-US" sz="3200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7314283"/>
              </p:ext>
            </p:extLst>
          </p:nvPr>
        </p:nvGraphicFramePr>
        <p:xfrm>
          <a:off x="683568" y="1844824"/>
          <a:ext cx="7733489" cy="3826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945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46403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88736"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目標</a:t>
                      </a:r>
                      <a:endParaRPr lang="zh-TW" alt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/>
                        <a:t>行為動詞</a:t>
                      </a:r>
                      <a:endParaRPr lang="zh-TW" altLang="en-US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44317">
                <a:tc>
                  <a:txBody>
                    <a:bodyPr/>
                    <a:lstStyle/>
                    <a:p>
                      <a:r>
                        <a:rPr lang="zh-TW" altLang="en-US" sz="1800" dirty="0" smtClean="0">
                          <a:solidFill>
                            <a:srgbClr val="FF0000"/>
                          </a:solidFill>
                        </a:rPr>
                        <a:t>感知</a:t>
                      </a:r>
                      <a:endParaRPr lang="zh-TW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挑選、描述、發現、區分、辨別、識別、隔離、使脫離、連結、選擇、區分</a:t>
                      </a:r>
                      <a:endParaRPr lang="zh-TW" altLang="en-US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99724">
                <a:tc>
                  <a:txBody>
                    <a:bodyPr/>
                    <a:lstStyle/>
                    <a:p>
                      <a:r>
                        <a:rPr lang="zh-TW" altLang="en-US" sz="1800" dirty="0" smtClean="0">
                          <a:solidFill>
                            <a:srgbClr val="FF0000"/>
                          </a:solidFill>
                        </a:rPr>
                        <a:t>準備狀態</a:t>
                      </a:r>
                      <a:endParaRPr lang="zh-TW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著手、表現、解釋、行動</a:t>
                      </a:r>
                      <a:r>
                        <a:rPr lang="en-US" altLang="zh-TW" sz="1800" dirty="0" smtClean="0"/>
                        <a:t>(</a:t>
                      </a:r>
                      <a:r>
                        <a:rPr lang="zh-TW" altLang="en-US" sz="1800" dirty="0" smtClean="0"/>
                        <a:t>促使</a:t>
                      </a:r>
                      <a:r>
                        <a:rPr lang="en-US" altLang="zh-TW" sz="1800" dirty="0" smtClean="0"/>
                        <a:t>)</a:t>
                      </a:r>
                      <a:r>
                        <a:rPr lang="zh-TW" altLang="en-US" sz="1800" dirty="0" smtClean="0"/>
                        <a:t>、進行、反應、回應、示範、開始、自願</a:t>
                      </a:r>
                      <a:endParaRPr lang="zh-TW" altLang="en-US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8736">
                <a:tc>
                  <a:txBody>
                    <a:bodyPr/>
                    <a:lstStyle/>
                    <a:p>
                      <a:r>
                        <a:rPr lang="zh-TW" altLang="en-US" sz="1800" dirty="0" smtClean="0">
                          <a:solidFill>
                            <a:srgbClr val="FF0000"/>
                          </a:solidFill>
                        </a:rPr>
                        <a:t>應用</a:t>
                      </a:r>
                      <a:endParaRPr lang="zh-TW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 rowSpan="3">
                  <a:txBody>
                    <a:bodyPr/>
                    <a:lstStyle/>
                    <a:p>
                      <a:r>
                        <a:rPr lang="zh-TW" altLang="en-US" sz="1800" dirty="0" smtClean="0"/>
                        <a:t>集合、收集、建立、校準、建造、拆卸、表現、解剖、固定、修理、磨成、加熱、操作、測量、改正、混和、組織、素描、運作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88736">
                <a:tc>
                  <a:txBody>
                    <a:bodyPr/>
                    <a:lstStyle/>
                    <a:p>
                      <a:r>
                        <a:rPr lang="zh-TW" altLang="en-US" sz="1800" dirty="0" smtClean="0">
                          <a:solidFill>
                            <a:srgbClr val="FF0000"/>
                          </a:solidFill>
                        </a:rPr>
                        <a:t>機械化</a:t>
                      </a:r>
                      <a:endParaRPr lang="zh-TW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 vMerge="1">
                  <a:txBody>
                    <a:bodyPr/>
                    <a:lstStyle/>
                    <a:p>
                      <a:endParaRPr lang="zh-TW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57954">
                <a:tc>
                  <a:txBody>
                    <a:bodyPr/>
                    <a:lstStyle/>
                    <a:p>
                      <a:r>
                        <a:rPr lang="zh-TW" altLang="en-US" sz="1800" dirty="0" smtClean="0">
                          <a:solidFill>
                            <a:srgbClr val="FF0000"/>
                          </a:solidFill>
                        </a:rPr>
                        <a:t>複雜反應</a:t>
                      </a:r>
                      <a:endParaRPr lang="zh-TW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 vMerge="1">
                  <a:txBody>
                    <a:bodyPr/>
                    <a:lstStyle/>
                    <a:p>
                      <a:endParaRPr lang="zh-TW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88736">
                <a:tc>
                  <a:txBody>
                    <a:bodyPr/>
                    <a:lstStyle/>
                    <a:p>
                      <a:r>
                        <a:rPr lang="zh-TW" altLang="en-US" sz="1800" dirty="0" smtClean="0">
                          <a:solidFill>
                            <a:srgbClr val="FF0000"/>
                          </a:solidFill>
                        </a:rPr>
                        <a:t>適應</a:t>
                      </a:r>
                      <a:endParaRPr lang="zh-TW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改編、改建、適應、修改、改變、重整、重組、修訂、變更</a:t>
                      </a:r>
                      <a:endParaRPr lang="zh-TW" altLang="en-US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69629">
                <a:tc>
                  <a:txBody>
                    <a:bodyPr/>
                    <a:lstStyle/>
                    <a:p>
                      <a:r>
                        <a:rPr lang="zh-TW" altLang="en-US" sz="1800" dirty="0" smtClean="0">
                          <a:solidFill>
                            <a:srgbClr val="FF0000"/>
                          </a:solidFill>
                        </a:rPr>
                        <a:t>獨創</a:t>
                      </a:r>
                      <a:endParaRPr lang="zh-TW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安排、結合、組成、建造、建構、設計、創造、發明</a:t>
                      </a:r>
                      <a:endParaRPr lang="zh-TW" altLang="en-US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982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4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8940942"/>
              </p:ext>
            </p:extLst>
          </p:nvPr>
        </p:nvGraphicFramePr>
        <p:xfrm>
          <a:off x="251520" y="908717"/>
          <a:ext cx="8640959" cy="553635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722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8011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360043">
                <a:tc>
                  <a:txBody>
                    <a:bodyPr/>
                    <a:lstStyle/>
                    <a:p>
                      <a:pPr algn="ctr"/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/>
                        <a:t>記憶</a:t>
                      </a:r>
                      <a:endParaRPr lang="zh-TW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 smtClean="0"/>
                        <a:t>理解</a:t>
                      </a:r>
                    </a:p>
                    <a:p>
                      <a:pPr algn="ctr"/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 smtClean="0"/>
                        <a:t>應用</a:t>
                      </a:r>
                    </a:p>
                    <a:p>
                      <a:pPr algn="ctr"/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 smtClean="0"/>
                        <a:t>分析</a:t>
                      </a:r>
                    </a:p>
                    <a:p>
                      <a:pPr algn="ctr"/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 smtClean="0"/>
                        <a:t>評鑑</a:t>
                      </a:r>
                    </a:p>
                    <a:p>
                      <a:pPr algn="ctr"/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 smtClean="0"/>
                        <a:t>創造</a:t>
                      </a:r>
                    </a:p>
                    <a:p>
                      <a:pPr algn="ctr"/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546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effectLst/>
                        </a:rPr>
                        <a:t>     </a:t>
                      </a:r>
                      <a:r>
                        <a:rPr lang="zh-TW" altLang="en-US" sz="1500" kern="100" dirty="0" smtClean="0">
                          <a:effectLst/>
                        </a:rPr>
                        <a:t>      </a:t>
                      </a:r>
                      <a:r>
                        <a:rPr lang="zh-TW" sz="1500" kern="100" dirty="0" smtClean="0">
                          <a:effectLst/>
                        </a:rPr>
                        <a:t>食物</a:t>
                      </a:r>
                      <a:r>
                        <a:rPr lang="zh-TW" altLang="en-US" sz="1500" kern="100" dirty="0" smtClean="0">
                          <a:effectLst/>
                        </a:rPr>
                        <a:t>與營養</a:t>
                      </a:r>
                      <a:endParaRPr lang="zh-TW" sz="1500" kern="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500" kern="100" dirty="0">
                          <a:effectLst/>
                        </a:rPr>
                        <a:t>知食</a:t>
                      </a:r>
                      <a:r>
                        <a:rPr lang="en-US" sz="1500" kern="100" dirty="0">
                          <a:effectLst/>
                        </a:rPr>
                        <a:t>  </a:t>
                      </a:r>
                      <a:r>
                        <a:rPr lang="zh-TW" altLang="en-US" sz="1500" kern="100" dirty="0" smtClean="0">
                          <a:effectLst/>
                        </a:rPr>
                        <a:t>  健康飲食</a:t>
                      </a:r>
                      <a:endParaRPr lang="zh-TW" sz="15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475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effectLst/>
                        </a:rPr>
                        <a:t>      </a:t>
                      </a:r>
                      <a:r>
                        <a:rPr lang="zh-TW" altLang="en-US" sz="1500" kern="100" dirty="0" smtClean="0">
                          <a:effectLst/>
                        </a:rPr>
                        <a:t>     食物里程</a:t>
                      </a:r>
                      <a:endParaRPr lang="en-US" altLang="zh-TW" sz="1500" kern="1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500" kern="100" dirty="0" smtClean="0">
                          <a:effectLst/>
                        </a:rPr>
                        <a:t>產食</a:t>
                      </a:r>
                      <a:r>
                        <a:rPr lang="en-US" sz="1500" kern="100" dirty="0" smtClean="0">
                          <a:effectLst/>
                        </a:rPr>
                        <a:t>  </a:t>
                      </a:r>
                      <a:r>
                        <a:rPr lang="zh-TW" altLang="en-US" sz="1500" kern="100" dirty="0" smtClean="0">
                          <a:effectLst/>
                        </a:rPr>
                        <a:t>  生產活動</a:t>
                      </a:r>
                      <a:r>
                        <a:rPr lang="en-US" sz="1500" kern="100" dirty="0" smtClean="0">
                          <a:effectLst/>
                        </a:rPr>
                        <a:t>      </a:t>
                      </a:r>
                      <a:r>
                        <a:rPr lang="zh-TW" altLang="en-US" sz="1500" kern="100" dirty="0" smtClean="0">
                          <a:effectLst/>
                        </a:rPr>
                        <a:t>       </a:t>
                      </a:r>
                      <a:endParaRPr lang="zh-TW" sz="15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zh-TW" altLang="en-US" sz="18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2809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effectLst/>
                        </a:rPr>
                        <a:t>      </a:t>
                      </a:r>
                      <a:r>
                        <a:rPr lang="zh-TW" altLang="en-US" sz="1500" kern="100" dirty="0" smtClean="0">
                          <a:effectLst/>
                        </a:rPr>
                        <a:t>      食物料理</a:t>
                      </a:r>
                      <a:endParaRPr lang="zh-TW" sz="1500" kern="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500" kern="100" dirty="0">
                          <a:effectLst/>
                        </a:rPr>
                        <a:t>佳食</a:t>
                      </a:r>
                      <a:r>
                        <a:rPr lang="en-US" sz="1500" kern="100" dirty="0">
                          <a:effectLst/>
                        </a:rPr>
                        <a:t>  </a:t>
                      </a:r>
                      <a:r>
                        <a:rPr lang="zh-TW" altLang="en-US" sz="1500" kern="100" dirty="0" smtClean="0">
                          <a:effectLst/>
                        </a:rPr>
                        <a:t>   食物安全</a:t>
                      </a:r>
                      <a:endParaRPr lang="zh-TW" sz="1500" kern="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effectLst/>
                        </a:rPr>
                        <a:t>      </a:t>
                      </a:r>
                      <a:r>
                        <a:rPr lang="zh-TW" altLang="en-US" sz="1500" kern="100" dirty="0" smtClean="0">
                          <a:effectLst/>
                        </a:rPr>
                        <a:t>      消費者意識</a:t>
                      </a:r>
                      <a:endParaRPr lang="zh-TW" sz="15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zh-TW" altLang="en-US" sz="18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zh-TW" altLang="en-US" sz="18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168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effectLst/>
                        </a:rPr>
                        <a:t>     </a:t>
                      </a:r>
                      <a:r>
                        <a:rPr lang="zh-TW" altLang="en-US" sz="1500" kern="100" dirty="0" smtClean="0">
                          <a:effectLst/>
                        </a:rPr>
                        <a:t>       </a:t>
                      </a:r>
                      <a:r>
                        <a:rPr lang="zh-TW" sz="1500" kern="100" dirty="0" smtClean="0">
                          <a:effectLst/>
                        </a:rPr>
                        <a:t>惜</a:t>
                      </a:r>
                      <a:r>
                        <a:rPr lang="zh-TW" sz="1500" kern="100" dirty="0">
                          <a:effectLst/>
                        </a:rPr>
                        <a:t>物感恩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500" kern="100" dirty="0">
                          <a:effectLst/>
                        </a:rPr>
                        <a:t>惜食</a:t>
                      </a:r>
                      <a:r>
                        <a:rPr lang="en-US" sz="1500" kern="100" dirty="0">
                          <a:effectLst/>
                        </a:rPr>
                        <a:t>  </a:t>
                      </a:r>
                      <a:r>
                        <a:rPr lang="zh-TW" altLang="en-US" sz="1500" kern="100" dirty="0" smtClean="0">
                          <a:effectLst/>
                        </a:rPr>
                        <a:t>   友善環境</a:t>
                      </a:r>
                      <a:r>
                        <a:rPr lang="en-US" sz="1500" kern="100" dirty="0" smtClean="0">
                          <a:effectLst/>
                        </a:rPr>
                        <a:t>      </a:t>
                      </a:r>
                      <a:r>
                        <a:rPr lang="zh-TW" altLang="en-US" sz="1500" kern="100" dirty="0" smtClean="0">
                          <a:effectLst/>
                        </a:rPr>
                        <a:t>        </a:t>
                      </a:r>
                      <a:endParaRPr lang="zh-TW" sz="15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zh-TW" altLang="en-US" sz="18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zh-TW" altLang="en-US" sz="18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2191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effectLst/>
                        </a:rPr>
                        <a:t>     </a:t>
                      </a:r>
                      <a:r>
                        <a:rPr lang="zh-TW" altLang="en-US" sz="1500" kern="100" dirty="0" smtClean="0">
                          <a:effectLst/>
                        </a:rPr>
                        <a:t>       </a:t>
                      </a:r>
                      <a:r>
                        <a:rPr lang="zh-TW" sz="1500" kern="100" dirty="0" smtClean="0">
                          <a:effectLst/>
                        </a:rPr>
                        <a:t>飲食</a:t>
                      </a:r>
                      <a:r>
                        <a:rPr lang="zh-TW" sz="1500" kern="100" dirty="0">
                          <a:effectLst/>
                        </a:rPr>
                        <a:t>禮儀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500" kern="100" dirty="0">
                          <a:effectLst/>
                        </a:rPr>
                        <a:t>享食</a:t>
                      </a:r>
                      <a:r>
                        <a:rPr lang="en-US" sz="1500" kern="100" dirty="0">
                          <a:effectLst/>
                        </a:rPr>
                        <a:t> </a:t>
                      </a:r>
                      <a:r>
                        <a:rPr lang="zh-TW" altLang="en-US" sz="1500" kern="100" dirty="0" smtClean="0">
                          <a:effectLst/>
                        </a:rPr>
                        <a:t>   </a:t>
                      </a:r>
                      <a:r>
                        <a:rPr lang="en-US" sz="1500" kern="100" dirty="0" smtClean="0">
                          <a:effectLst/>
                        </a:rPr>
                        <a:t> </a:t>
                      </a:r>
                      <a:r>
                        <a:rPr lang="zh-TW" sz="1500" kern="100" dirty="0">
                          <a:effectLst/>
                        </a:rPr>
                        <a:t>飲食文化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effectLst/>
                        </a:rPr>
                        <a:t>     </a:t>
                      </a:r>
                      <a:r>
                        <a:rPr lang="zh-TW" altLang="en-US" sz="1500" kern="100" dirty="0" smtClean="0">
                          <a:effectLst/>
                        </a:rPr>
                        <a:t>       永續成長</a:t>
                      </a:r>
                      <a:endParaRPr lang="zh-TW" sz="15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altLang="zh-TW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628649" y="548680"/>
            <a:ext cx="7886700" cy="236858"/>
          </a:xfrm>
        </p:spPr>
        <p:txBody>
          <a:bodyPr>
            <a:noAutofit/>
          </a:bodyPr>
          <a:lstStyle/>
          <a:p>
            <a:pPr algn="ctr"/>
            <a:r>
              <a:rPr lang="zh-TW" altLang="en-US" sz="2400" dirty="0"/>
              <a:t>食育課程目標之雙向細目</a:t>
            </a:r>
            <a:r>
              <a:rPr lang="zh-TW" altLang="en-US" sz="2400" dirty="0" smtClean="0"/>
              <a:t>表</a:t>
            </a:r>
            <a:r>
              <a:rPr lang="en-US" altLang="zh-TW" sz="2400" dirty="0" smtClean="0"/>
              <a:t>(</a:t>
            </a:r>
            <a:r>
              <a:rPr lang="zh-TW" altLang="en-US" sz="2400" dirty="0" smtClean="0"/>
              <a:t>認知</a:t>
            </a:r>
            <a:r>
              <a:rPr lang="en-US" altLang="zh-TW" sz="2400" dirty="0" smtClean="0"/>
              <a:t>)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79163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49" y="548680"/>
            <a:ext cx="7886700" cy="236858"/>
          </a:xfrm>
        </p:spPr>
        <p:txBody>
          <a:bodyPr>
            <a:noAutofit/>
          </a:bodyPr>
          <a:lstStyle/>
          <a:p>
            <a:pPr algn="ctr"/>
            <a:r>
              <a:rPr lang="zh-TW" altLang="en-US" sz="2400" dirty="0"/>
              <a:t>食育課程目標之雙向細目</a:t>
            </a:r>
            <a:r>
              <a:rPr lang="zh-TW" altLang="en-US" sz="2400" dirty="0" smtClean="0"/>
              <a:t>表</a:t>
            </a:r>
            <a:r>
              <a:rPr lang="en-US" altLang="zh-TW" sz="2400" dirty="0" smtClean="0"/>
              <a:t>(</a:t>
            </a:r>
            <a:r>
              <a:rPr lang="zh-TW" altLang="en-US" sz="2400" dirty="0" smtClean="0"/>
              <a:t>情意</a:t>
            </a:r>
            <a:r>
              <a:rPr lang="en-US" altLang="zh-TW" sz="2400" dirty="0" smtClean="0"/>
              <a:t>)</a:t>
            </a:r>
            <a:endParaRPr lang="zh-TW" altLang="en-US" sz="2400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2910546"/>
              </p:ext>
            </p:extLst>
          </p:nvPr>
        </p:nvGraphicFramePr>
        <p:xfrm>
          <a:off x="359531" y="908720"/>
          <a:ext cx="8424936" cy="545933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722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4016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530053">
                <a:tc>
                  <a:txBody>
                    <a:bodyPr/>
                    <a:lstStyle/>
                    <a:p>
                      <a:pPr algn="ctr"/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/>
                        <a:t>接受</a:t>
                      </a:r>
                      <a:endParaRPr lang="zh-TW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/>
                        <a:t>反應</a:t>
                      </a:r>
                      <a:endParaRPr lang="en-US" altLang="zh-TW" sz="1800" dirty="0" smtClean="0"/>
                    </a:p>
                    <a:p>
                      <a:pPr algn="ctr"/>
                      <a:r>
                        <a:rPr lang="en-US" altLang="zh-TW" sz="1800" dirty="0" smtClean="0"/>
                        <a:t>(</a:t>
                      </a:r>
                      <a:r>
                        <a:rPr lang="zh-TW" altLang="en-US" sz="1800" dirty="0" smtClean="0"/>
                        <a:t>回應</a:t>
                      </a:r>
                      <a:r>
                        <a:rPr lang="en-US" altLang="zh-TW" sz="1800" dirty="0" smtClean="0"/>
                        <a:t>)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 smtClean="0"/>
                        <a:t>評價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/>
                        <a:t>重組</a:t>
                      </a:r>
                      <a:endParaRPr lang="en-US" altLang="zh-TW" sz="1800" dirty="0" smtClean="0"/>
                    </a:p>
                    <a:p>
                      <a:pPr algn="ctr"/>
                      <a:r>
                        <a:rPr lang="en-US" altLang="zh-TW" sz="1800" dirty="0" smtClean="0"/>
                        <a:t>(</a:t>
                      </a:r>
                      <a:r>
                        <a:rPr lang="zh-TW" altLang="en-US" sz="1800" dirty="0" smtClean="0"/>
                        <a:t>組織</a:t>
                      </a:r>
                      <a:r>
                        <a:rPr lang="en-US" altLang="zh-TW" sz="1800" dirty="0" smtClean="0"/>
                        <a:t>)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/>
                        <a:t>品格形成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546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effectLst/>
                        </a:rPr>
                        <a:t>     </a:t>
                      </a:r>
                      <a:r>
                        <a:rPr lang="zh-TW" altLang="en-US" sz="1500" kern="100" dirty="0" smtClean="0">
                          <a:effectLst/>
                        </a:rPr>
                        <a:t>      </a:t>
                      </a:r>
                      <a:r>
                        <a:rPr lang="zh-TW" sz="1500" kern="100" dirty="0" smtClean="0">
                          <a:effectLst/>
                        </a:rPr>
                        <a:t>食物</a:t>
                      </a:r>
                      <a:r>
                        <a:rPr lang="zh-TW" altLang="en-US" sz="1500" kern="100" dirty="0" smtClean="0">
                          <a:effectLst/>
                        </a:rPr>
                        <a:t>與營養</a:t>
                      </a:r>
                      <a:endParaRPr lang="zh-TW" sz="1500" kern="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500" kern="100" dirty="0">
                          <a:effectLst/>
                        </a:rPr>
                        <a:t>知食</a:t>
                      </a:r>
                      <a:r>
                        <a:rPr lang="en-US" sz="1500" kern="100" dirty="0">
                          <a:effectLst/>
                        </a:rPr>
                        <a:t>  </a:t>
                      </a:r>
                      <a:r>
                        <a:rPr lang="zh-TW" altLang="en-US" sz="1500" kern="100" dirty="0" smtClean="0">
                          <a:effectLst/>
                        </a:rPr>
                        <a:t>  健康飲食</a:t>
                      </a:r>
                      <a:endParaRPr lang="zh-TW" sz="15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324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effectLst/>
                        </a:rPr>
                        <a:t>      </a:t>
                      </a:r>
                      <a:r>
                        <a:rPr lang="zh-TW" altLang="en-US" sz="1500" kern="100" dirty="0" smtClean="0">
                          <a:effectLst/>
                        </a:rPr>
                        <a:t>     食物里程</a:t>
                      </a:r>
                      <a:endParaRPr lang="en-US" altLang="zh-TW" sz="1500" kern="1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500" kern="100" dirty="0" smtClean="0">
                          <a:effectLst/>
                        </a:rPr>
                        <a:t>產食</a:t>
                      </a:r>
                      <a:r>
                        <a:rPr lang="en-US" sz="1500" kern="100" dirty="0" smtClean="0">
                          <a:effectLst/>
                        </a:rPr>
                        <a:t>  </a:t>
                      </a:r>
                      <a:r>
                        <a:rPr lang="zh-TW" altLang="en-US" sz="1500" kern="100" dirty="0" smtClean="0">
                          <a:effectLst/>
                        </a:rPr>
                        <a:t>  生產活動</a:t>
                      </a:r>
                      <a:r>
                        <a:rPr lang="en-US" sz="1500" kern="100" dirty="0" smtClean="0">
                          <a:effectLst/>
                        </a:rPr>
                        <a:t>      </a:t>
                      </a:r>
                      <a:r>
                        <a:rPr lang="zh-TW" altLang="en-US" sz="1500" kern="100" dirty="0" smtClean="0">
                          <a:effectLst/>
                        </a:rPr>
                        <a:t>       </a:t>
                      </a:r>
                      <a:endParaRPr lang="zh-TW" sz="15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zh-TW" altLang="en-US" sz="18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2191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effectLst/>
                        </a:rPr>
                        <a:t>      </a:t>
                      </a:r>
                      <a:r>
                        <a:rPr lang="zh-TW" altLang="en-US" sz="1500" kern="100" dirty="0" smtClean="0">
                          <a:effectLst/>
                        </a:rPr>
                        <a:t>      食物料理</a:t>
                      </a:r>
                      <a:endParaRPr lang="zh-TW" sz="1500" kern="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500" kern="100" dirty="0">
                          <a:effectLst/>
                        </a:rPr>
                        <a:t>佳食</a:t>
                      </a:r>
                      <a:r>
                        <a:rPr lang="en-US" sz="1500" kern="100" dirty="0">
                          <a:effectLst/>
                        </a:rPr>
                        <a:t>  </a:t>
                      </a:r>
                      <a:r>
                        <a:rPr lang="zh-TW" altLang="en-US" sz="1500" kern="100" dirty="0" smtClean="0">
                          <a:effectLst/>
                        </a:rPr>
                        <a:t>   食物安全</a:t>
                      </a:r>
                      <a:endParaRPr lang="zh-TW" sz="1500" kern="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effectLst/>
                        </a:rPr>
                        <a:t>      </a:t>
                      </a:r>
                      <a:r>
                        <a:rPr lang="zh-TW" altLang="en-US" sz="1500" kern="100" dirty="0" smtClean="0">
                          <a:effectLst/>
                        </a:rPr>
                        <a:t>      消費者意識</a:t>
                      </a:r>
                      <a:endParaRPr lang="zh-TW" sz="15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zh-TW" altLang="en-US" sz="18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zh-TW" altLang="en-US" sz="18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168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effectLst/>
                        </a:rPr>
                        <a:t>     </a:t>
                      </a:r>
                      <a:r>
                        <a:rPr lang="zh-TW" altLang="en-US" sz="1500" kern="100" dirty="0" smtClean="0">
                          <a:effectLst/>
                        </a:rPr>
                        <a:t>       </a:t>
                      </a:r>
                      <a:r>
                        <a:rPr lang="zh-TW" sz="1500" kern="100" dirty="0" smtClean="0">
                          <a:effectLst/>
                        </a:rPr>
                        <a:t>惜</a:t>
                      </a:r>
                      <a:r>
                        <a:rPr lang="zh-TW" sz="1500" kern="100" dirty="0">
                          <a:effectLst/>
                        </a:rPr>
                        <a:t>物感恩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500" kern="100" dirty="0">
                          <a:effectLst/>
                        </a:rPr>
                        <a:t>惜食</a:t>
                      </a:r>
                      <a:r>
                        <a:rPr lang="en-US" sz="1500" kern="100" dirty="0">
                          <a:effectLst/>
                        </a:rPr>
                        <a:t>  </a:t>
                      </a:r>
                      <a:r>
                        <a:rPr lang="zh-TW" altLang="en-US" sz="1500" kern="100" dirty="0" smtClean="0">
                          <a:effectLst/>
                        </a:rPr>
                        <a:t>   友善環境</a:t>
                      </a:r>
                      <a:r>
                        <a:rPr lang="en-US" sz="1500" kern="100" dirty="0" smtClean="0">
                          <a:effectLst/>
                        </a:rPr>
                        <a:t>      </a:t>
                      </a:r>
                      <a:r>
                        <a:rPr lang="zh-TW" altLang="en-US" sz="1500" kern="100" dirty="0" smtClean="0">
                          <a:effectLst/>
                        </a:rPr>
                        <a:t>        </a:t>
                      </a:r>
                      <a:endParaRPr lang="zh-TW" sz="15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zh-TW" altLang="en-US" sz="18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zh-TW" altLang="en-US" sz="18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2191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effectLst/>
                        </a:rPr>
                        <a:t>     </a:t>
                      </a:r>
                      <a:r>
                        <a:rPr lang="zh-TW" altLang="en-US" sz="1500" kern="100" dirty="0" smtClean="0">
                          <a:effectLst/>
                        </a:rPr>
                        <a:t>       </a:t>
                      </a:r>
                      <a:r>
                        <a:rPr lang="zh-TW" sz="1500" kern="100" dirty="0" smtClean="0">
                          <a:effectLst/>
                        </a:rPr>
                        <a:t>飲食</a:t>
                      </a:r>
                      <a:r>
                        <a:rPr lang="zh-TW" sz="1500" kern="100" dirty="0">
                          <a:effectLst/>
                        </a:rPr>
                        <a:t>禮儀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500" kern="100" dirty="0">
                          <a:effectLst/>
                        </a:rPr>
                        <a:t>享食</a:t>
                      </a:r>
                      <a:r>
                        <a:rPr lang="en-US" sz="1500" kern="100" dirty="0">
                          <a:effectLst/>
                        </a:rPr>
                        <a:t> </a:t>
                      </a:r>
                      <a:r>
                        <a:rPr lang="zh-TW" altLang="en-US" sz="1500" kern="100" dirty="0" smtClean="0">
                          <a:effectLst/>
                        </a:rPr>
                        <a:t>   </a:t>
                      </a:r>
                      <a:r>
                        <a:rPr lang="en-US" sz="1500" kern="100" dirty="0" smtClean="0">
                          <a:effectLst/>
                        </a:rPr>
                        <a:t> </a:t>
                      </a:r>
                      <a:r>
                        <a:rPr lang="zh-TW" sz="1500" kern="100" dirty="0">
                          <a:effectLst/>
                        </a:rPr>
                        <a:t>飲食文化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effectLst/>
                        </a:rPr>
                        <a:t>     </a:t>
                      </a:r>
                      <a:r>
                        <a:rPr lang="zh-TW" altLang="en-US" sz="1500" kern="100" dirty="0" smtClean="0">
                          <a:effectLst/>
                        </a:rPr>
                        <a:t>       永續成長</a:t>
                      </a:r>
                      <a:endParaRPr lang="zh-TW" sz="15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270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52856" y="285789"/>
            <a:ext cx="6032500" cy="1143000"/>
          </a:xfrm>
        </p:spPr>
        <p:txBody>
          <a:bodyPr/>
          <a:lstStyle/>
          <a:p>
            <a:r>
              <a:rPr lang="zh-TW" altLang="en-US" sz="4000" dirty="0" smtClean="0">
                <a:solidFill>
                  <a:srgbClr val="0070C0"/>
                </a:solidFill>
              </a:rPr>
              <a:t>為什麼要推食育</a:t>
            </a:r>
            <a:endParaRPr lang="zh-TW" altLang="en-US" sz="4000" dirty="0">
              <a:solidFill>
                <a:srgbClr val="0070C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16607" y="1622503"/>
            <a:ext cx="4527393" cy="3930804"/>
          </a:xfrm>
        </p:spPr>
        <p:txBody>
          <a:bodyPr/>
          <a:lstStyle/>
          <a:p>
            <a:pPr marL="714375" indent="-714375">
              <a:buFont typeface="Wingdings" panose="05000000000000000000" pitchFamily="2" charset="2"/>
              <a:buChar char="ü"/>
            </a:pPr>
            <a:r>
              <a:rPr lang="zh-TW" altLang="en-US" sz="3600" dirty="0" smtClean="0">
                <a:latin typeface="+mj-ea"/>
                <a:ea typeface="+mj-ea"/>
              </a:rPr>
              <a:t>政策配合</a:t>
            </a:r>
            <a:endParaRPr lang="en-US" altLang="zh-TW" sz="3600" dirty="0">
              <a:latin typeface="+mj-ea"/>
              <a:ea typeface="+mj-ea"/>
            </a:endParaRPr>
          </a:p>
          <a:p>
            <a:pPr marL="714375" indent="-714375">
              <a:buFont typeface="Wingdings" panose="05000000000000000000" pitchFamily="2" charset="2"/>
              <a:buChar char="ü"/>
            </a:pPr>
            <a:r>
              <a:rPr lang="zh-TW" altLang="en-US" sz="3600" dirty="0" smtClean="0">
                <a:latin typeface="+mj-ea"/>
                <a:ea typeface="+mj-ea"/>
              </a:rPr>
              <a:t>教育本質</a:t>
            </a:r>
            <a:endParaRPr lang="en-US" altLang="zh-TW" sz="3600" dirty="0">
              <a:latin typeface="+mj-ea"/>
              <a:ea typeface="+mj-ea"/>
            </a:endParaRPr>
          </a:p>
          <a:p>
            <a:pPr marL="714375" indent="-714375">
              <a:buFont typeface="Wingdings" panose="05000000000000000000" pitchFamily="2" charset="2"/>
              <a:buChar char="ü"/>
            </a:pPr>
            <a:r>
              <a:rPr lang="zh-TW" altLang="en-US" sz="3600" dirty="0" smtClean="0">
                <a:latin typeface="+mj-ea"/>
                <a:ea typeface="+mj-ea"/>
              </a:rPr>
              <a:t>回歸課程實踐</a:t>
            </a:r>
            <a:endParaRPr lang="en-US" altLang="zh-TW" sz="3600" dirty="0">
              <a:latin typeface="+mj-ea"/>
              <a:ea typeface="+mj-ea"/>
            </a:endParaRPr>
          </a:p>
          <a:p>
            <a:pPr marL="714375" indent="-714375">
              <a:buFont typeface="Wingdings" panose="05000000000000000000" pitchFamily="2" charset="2"/>
              <a:buChar char="ü"/>
            </a:pPr>
            <a:r>
              <a:rPr lang="zh-TW" altLang="en-US" sz="3600" dirty="0" smtClean="0">
                <a:latin typeface="+mj-ea"/>
                <a:ea typeface="+mj-ea"/>
              </a:rPr>
              <a:t>與生活結合</a:t>
            </a:r>
            <a:endParaRPr lang="en-US" altLang="zh-TW" sz="3600" dirty="0" smtClean="0">
              <a:latin typeface="+mj-ea"/>
              <a:ea typeface="+mj-ea"/>
            </a:endParaRPr>
          </a:p>
          <a:p>
            <a:pPr marL="714375" indent="-714375">
              <a:buFont typeface="Wingdings" panose="05000000000000000000" pitchFamily="2" charset="2"/>
              <a:buChar char="ü"/>
            </a:pPr>
            <a:r>
              <a:rPr lang="zh-TW" altLang="en-US" sz="3600" dirty="0" smtClean="0">
                <a:latin typeface="+mj-ea"/>
                <a:ea typeface="+mj-ea"/>
              </a:rPr>
              <a:t>學生能力的提升</a:t>
            </a:r>
            <a:endParaRPr lang="en-US" altLang="zh-TW" sz="3600" dirty="0" smtClean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zh-TW" sz="3600" dirty="0" smtClean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altLang="zh-TW" sz="3600" dirty="0" smtClean="0"/>
          </a:p>
          <a:p>
            <a:pPr>
              <a:buFont typeface="Wingdings" panose="05000000000000000000" pitchFamily="2" charset="2"/>
              <a:buChar char="ü"/>
            </a:pPr>
            <a:endParaRPr lang="en-US" altLang="zh-TW" sz="3600" dirty="0" smtClean="0"/>
          </a:p>
          <a:p>
            <a:pPr>
              <a:buFont typeface="Wingdings" panose="05000000000000000000" pitchFamily="2" charset="2"/>
              <a:buChar char="ü"/>
            </a:pPr>
            <a:endParaRPr lang="en-US" altLang="zh-TW" sz="3600" dirty="0" smtClean="0"/>
          </a:p>
          <a:p>
            <a:pPr>
              <a:buFont typeface="Wingdings" panose="05000000000000000000" pitchFamily="2" charset="2"/>
              <a:buChar char="ü"/>
            </a:pPr>
            <a:endParaRPr lang="en-US" altLang="zh-TW" sz="3600" dirty="0"/>
          </a:p>
        </p:txBody>
      </p:sp>
      <p:pic>
        <p:nvPicPr>
          <p:cNvPr id="5" name="圖片 4" descr="R:\學務處\!!!!!!!瑞宏主任\三好計畫相關資料\三年級心好農夫\IMG_412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08198">
            <a:off x="145276" y="3304787"/>
            <a:ext cx="4215161" cy="31638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prstDash val="sysDash"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089" y="6295292"/>
            <a:ext cx="2908911" cy="56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09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2283611"/>
              </p:ext>
            </p:extLst>
          </p:nvPr>
        </p:nvGraphicFramePr>
        <p:xfrm>
          <a:off x="251520" y="908717"/>
          <a:ext cx="8640960" cy="538732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722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2763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016584">
                  <a:extLst>
                    <a:ext uri="{9D8B030D-6E8A-4147-A177-3AD203B41FA5}">
                      <a16:colId xmlns="" xmlns:a16="http://schemas.microsoft.com/office/drawing/2014/main" val="3102723862"/>
                    </a:ext>
                  </a:extLst>
                </a:gridCol>
              </a:tblGrid>
              <a:tr h="530053">
                <a:tc>
                  <a:txBody>
                    <a:bodyPr/>
                    <a:lstStyle/>
                    <a:p>
                      <a:pPr algn="ctr"/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/>
                        <a:t>感知</a:t>
                      </a:r>
                      <a:endParaRPr lang="zh-TW" alt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dirty="0" smtClean="0"/>
                        <a:t>準備狀態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dirty="0" smtClean="0"/>
                        <a:t>應用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dirty="0" smtClean="0"/>
                        <a:t>機械化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/>
                        <a:t>複雜反應</a:t>
                      </a:r>
                      <a:endParaRPr lang="zh-TW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dirty="0" smtClean="0"/>
                        <a:t>適應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dirty="0" smtClean="0"/>
                        <a:t>獨創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546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effectLst/>
                        </a:rPr>
                        <a:t>     </a:t>
                      </a:r>
                      <a:r>
                        <a:rPr lang="zh-TW" altLang="en-US" sz="1500" kern="100" dirty="0" smtClean="0">
                          <a:effectLst/>
                        </a:rPr>
                        <a:t>       </a:t>
                      </a:r>
                      <a:r>
                        <a:rPr lang="zh-TW" sz="1500" kern="100" dirty="0" smtClean="0">
                          <a:effectLst/>
                        </a:rPr>
                        <a:t>食物</a:t>
                      </a:r>
                      <a:r>
                        <a:rPr lang="zh-TW" altLang="en-US" sz="1500" kern="100" dirty="0" smtClean="0">
                          <a:effectLst/>
                        </a:rPr>
                        <a:t>與營養</a:t>
                      </a:r>
                      <a:endParaRPr lang="zh-TW" sz="1500" kern="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500" kern="100" dirty="0">
                          <a:effectLst/>
                        </a:rPr>
                        <a:t>知食</a:t>
                      </a:r>
                      <a:r>
                        <a:rPr lang="en-US" sz="1500" kern="100" dirty="0">
                          <a:effectLst/>
                        </a:rPr>
                        <a:t>  </a:t>
                      </a:r>
                      <a:r>
                        <a:rPr lang="zh-TW" altLang="en-US" sz="1500" kern="100" dirty="0" smtClean="0">
                          <a:effectLst/>
                        </a:rPr>
                        <a:t>  健康飲食</a:t>
                      </a:r>
                      <a:endParaRPr lang="zh-TW" sz="15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475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effectLst/>
                        </a:rPr>
                        <a:t>      </a:t>
                      </a:r>
                      <a:r>
                        <a:rPr lang="zh-TW" altLang="en-US" sz="1500" kern="100" dirty="0" smtClean="0">
                          <a:effectLst/>
                        </a:rPr>
                        <a:t>       食物里程</a:t>
                      </a:r>
                      <a:endParaRPr lang="en-US" altLang="zh-TW" sz="1500" kern="1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500" kern="100" dirty="0" smtClean="0">
                          <a:effectLst/>
                        </a:rPr>
                        <a:t>產食</a:t>
                      </a:r>
                      <a:r>
                        <a:rPr lang="en-US" sz="1500" kern="100" dirty="0" smtClean="0">
                          <a:effectLst/>
                        </a:rPr>
                        <a:t>  </a:t>
                      </a:r>
                      <a:r>
                        <a:rPr lang="zh-TW" altLang="en-US" sz="1500" kern="100" dirty="0" smtClean="0">
                          <a:effectLst/>
                        </a:rPr>
                        <a:t>  生產活動</a:t>
                      </a:r>
                      <a:r>
                        <a:rPr lang="en-US" sz="1500" kern="100" dirty="0" smtClean="0">
                          <a:effectLst/>
                        </a:rPr>
                        <a:t>      </a:t>
                      </a:r>
                      <a:r>
                        <a:rPr lang="zh-TW" altLang="en-US" sz="1500" kern="100" dirty="0" smtClean="0">
                          <a:effectLst/>
                        </a:rPr>
                        <a:t>       </a:t>
                      </a:r>
                      <a:endParaRPr lang="zh-TW" sz="15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zh-TW" altLang="en-US" sz="18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2191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effectLst/>
                        </a:rPr>
                        <a:t>      </a:t>
                      </a:r>
                      <a:r>
                        <a:rPr lang="zh-TW" altLang="en-US" sz="1500" kern="100" dirty="0" smtClean="0">
                          <a:effectLst/>
                        </a:rPr>
                        <a:t>       食物料理</a:t>
                      </a:r>
                      <a:endParaRPr lang="zh-TW" sz="1500" kern="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500" kern="100" dirty="0">
                          <a:effectLst/>
                        </a:rPr>
                        <a:t>佳食</a:t>
                      </a:r>
                      <a:r>
                        <a:rPr lang="en-US" sz="1500" kern="100" dirty="0">
                          <a:effectLst/>
                        </a:rPr>
                        <a:t>  </a:t>
                      </a:r>
                      <a:r>
                        <a:rPr lang="zh-TW" altLang="en-US" sz="1500" kern="100" dirty="0" smtClean="0">
                          <a:effectLst/>
                        </a:rPr>
                        <a:t>   食物安全</a:t>
                      </a:r>
                      <a:endParaRPr lang="zh-TW" sz="1500" kern="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effectLst/>
                        </a:rPr>
                        <a:t>      </a:t>
                      </a:r>
                      <a:r>
                        <a:rPr lang="zh-TW" altLang="en-US" sz="1500" kern="100" dirty="0" smtClean="0">
                          <a:effectLst/>
                        </a:rPr>
                        <a:t>       消費者意識</a:t>
                      </a:r>
                      <a:endParaRPr lang="zh-TW" sz="15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zh-TW" altLang="en-US" sz="18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zh-TW" altLang="en-US" sz="18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168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effectLst/>
                        </a:rPr>
                        <a:t>     </a:t>
                      </a:r>
                      <a:r>
                        <a:rPr lang="zh-TW" altLang="en-US" sz="1500" kern="100" dirty="0" smtClean="0">
                          <a:effectLst/>
                        </a:rPr>
                        <a:t>        </a:t>
                      </a:r>
                      <a:r>
                        <a:rPr lang="en-US" sz="1500" kern="100" dirty="0" smtClean="0">
                          <a:effectLst/>
                        </a:rPr>
                        <a:t> </a:t>
                      </a:r>
                      <a:r>
                        <a:rPr lang="zh-TW" sz="1500" kern="100" dirty="0">
                          <a:effectLst/>
                        </a:rPr>
                        <a:t>惜物感恩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500" kern="100" dirty="0">
                          <a:effectLst/>
                        </a:rPr>
                        <a:t>惜食</a:t>
                      </a:r>
                      <a:r>
                        <a:rPr lang="en-US" sz="1500" kern="100" dirty="0">
                          <a:effectLst/>
                        </a:rPr>
                        <a:t>  </a:t>
                      </a:r>
                      <a:r>
                        <a:rPr lang="zh-TW" altLang="en-US" sz="1500" kern="100" dirty="0" smtClean="0">
                          <a:effectLst/>
                        </a:rPr>
                        <a:t>   友善環境</a:t>
                      </a:r>
                      <a:r>
                        <a:rPr lang="en-US" sz="1500" kern="100" dirty="0" smtClean="0">
                          <a:effectLst/>
                        </a:rPr>
                        <a:t>      </a:t>
                      </a:r>
                      <a:r>
                        <a:rPr lang="zh-TW" altLang="en-US" sz="1500" kern="100" dirty="0" smtClean="0">
                          <a:effectLst/>
                        </a:rPr>
                        <a:t>        </a:t>
                      </a:r>
                      <a:endParaRPr lang="zh-TW" sz="15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zh-TW" altLang="en-US" sz="18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zh-TW" altLang="en-US" sz="18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2191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effectLst/>
                        </a:rPr>
                        <a:t>     </a:t>
                      </a:r>
                      <a:r>
                        <a:rPr lang="zh-TW" altLang="en-US" sz="1500" kern="100" dirty="0" smtClean="0">
                          <a:effectLst/>
                        </a:rPr>
                        <a:t>         </a:t>
                      </a:r>
                      <a:r>
                        <a:rPr lang="zh-TW" sz="1500" kern="100" dirty="0" smtClean="0">
                          <a:effectLst/>
                        </a:rPr>
                        <a:t>飲食</a:t>
                      </a:r>
                      <a:r>
                        <a:rPr lang="zh-TW" sz="1500" kern="100" dirty="0">
                          <a:effectLst/>
                        </a:rPr>
                        <a:t>禮儀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500" kern="100" dirty="0">
                          <a:effectLst/>
                        </a:rPr>
                        <a:t>享食</a:t>
                      </a:r>
                      <a:r>
                        <a:rPr lang="en-US" sz="1500" kern="100" dirty="0">
                          <a:effectLst/>
                        </a:rPr>
                        <a:t> </a:t>
                      </a:r>
                      <a:r>
                        <a:rPr lang="zh-TW" altLang="en-US" sz="1500" kern="100" dirty="0" smtClean="0">
                          <a:effectLst/>
                        </a:rPr>
                        <a:t>   </a:t>
                      </a:r>
                      <a:r>
                        <a:rPr lang="en-US" sz="1500" kern="100" dirty="0" smtClean="0">
                          <a:effectLst/>
                        </a:rPr>
                        <a:t> </a:t>
                      </a:r>
                      <a:r>
                        <a:rPr lang="zh-TW" sz="1500" kern="100" dirty="0">
                          <a:effectLst/>
                        </a:rPr>
                        <a:t>飲食文化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effectLst/>
                        </a:rPr>
                        <a:t>     </a:t>
                      </a:r>
                      <a:r>
                        <a:rPr lang="zh-TW" altLang="en-US" sz="1500" kern="100" dirty="0" smtClean="0">
                          <a:effectLst/>
                        </a:rPr>
                        <a:t>        </a:t>
                      </a:r>
                      <a:r>
                        <a:rPr lang="en-US" sz="1500" kern="100" dirty="0" smtClean="0">
                          <a:effectLst/>
                        </a:rPr>
                        <a:t> </a:t>
                      </a:r>
                      <a:r>
                        <a:rPr lang="zh-TW" altLang="en-US" sz="1500" kern="100" dirty="0" smtClean="0">
                          <a:effectLst/>
                        </a:rPr>
                        <a:t>永續成長</a:t>
                      </a:r>
                      <a:endParaRPr lang="zh-TW" sz="15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altLang="zh-TW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altLang="zh-TW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標題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7886700" cy="236858"/>
          </a:xfrm>
        </p:spPr>
        <p:txBody>
          <a:bodyPr>
            <a:noAutofit/>
          </a:bodyPr>
          <a:lstStyle/>
          <a:p>
            <a:pPr algn="ctr"/>
            <a:r>
              <a:rPr lang="zh-TW" altLang="en-US" sz="2400" dirty="0"/>
              <a:t>食育課程目標之雙向細目</a:t>
            </a:r>
            <a:r>
              <a:rPr lang="zh-TW" altLang="en-US" sz="2400" dirty="0" smtClean="0"/>
              <a:t>表</a:t>
            </a:r>
            <a:r>
              <a:rPr lang="en-US" altLang="zh-TW" sz="2400" dirty="0" smtClean="0"/>
              <a:t>(</a:t>
            </a:r>
            <a:r>
              <a:rPr lang="zh-TW" altLang="en-US" sz="2400" dirty="0" smtClean="0"/>
              <a:t>技能</a:t>
            </a:r>
            <a:r>
              <a:rPr lang="en-US" altLang="zh-TW" sz="2400" dirty="0" smtClean="0"/>
              <a:t>)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45271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資料庫圖表 6"/>
          <p:cNvGraphicFramePr/>
          <p:nvPr>
            <p:extLst>
              <p:ext uri="{D42A27DB-BD31-4B8C-83A1-F6EECF244321}">
                <p14:modId xmlns:p14="http://schemas.microsoft.com/office/powerpoint/2010/main" val="2579910618"/>
              </p:ext>
            </p:extLst>
          </p:nvPr>
        </p:nvGraphicFramePr>
        <p:xfrm>
          <a:off x="755576" y="980728"/>
          <a:ext cx="8136904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矩形 7"/>
          <p:cNvSpPr/>
          <p:nvPr/>
        </p:nvSpPr>
        <p:spPr>
          <a:xfrm>
            <a:off x="1115616" y="992981"/>
            <a:ext cx="408317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altLang="zh-TW" sz="4800" kern="100" dirty="0"/>
              <a:t>~~</a:t>
            </a:r>
            <a:r>
              <a:rPr lang="zh-TW" altLang="zh-TW" sz="4800" kern="100" dirty="0"/>
              <a:t>食在興安</a:t>
            </a:r>
            <a:r>
              <a:rPr lang="en-US" altLang="zh-TW" sz="4800" kern="100" dirty="0"/>
              <a:t>~~</a:t>
            </a:r>
            <a:endParaRPr lang="zh-TW" altLang="zh-TW" sz="4800" kern="100" dirty="0"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59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3895298"/>
              </p:ext>
            </p:extLst>
          </p:nvPr>
        </p:nvGraphicFramePr>
        <p:xfrm>
          <a:off x="359023" y="620688"/>
          <a:ext cx="8784977" cy="57546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8601">
                  <a:extLst>
                    <a:ext uri="{9D8B030D-6E8A-4147-A177-3AD203B41FA5}">
                      <a16:colId xmlns="" xmlns:a16="http://schemas.microsoft.com/office/drawing/2014/main" val="2751056587"/>
                    </a:ext>
                  </a:extLst>
                </a:gridCol>
                <a:gridCol w="1432141">
                  <a:extLst>
                    <a:ext uri="{9D8B030D-6E8A-4147-A177-3AD203B41FA5}">
                      <a16:colId xmlns="" xmlns:a16="http://schemas.microsoft.com/office/drawing/2014/main" val="2420281553"/>
                    </a:ext>
                  </a:extLst>
                </a:gridCol>
                <a:gridCol w="1305852">
                  <a:extLst>
                    <a:ext uri="{9D8B030D-6E8A-4147-A177-3AD203B41FA5}">
                      <a16:colId xmlns="" xmlns:a16="http://schemas.microsoft.com/office/drawing/2014/main" val="3267730818"/>
                    </a:ext>
                  </a:extLst>
                </a:gridCol>
                <a:gridCol w="1305852">
                  <a:extLst>
                    <a:ext uri="{9D8B030D-6E8A-4147-A177-3AD203B41FA5}">
                      <a16:colId xmlns="" xmlns:a16="http://schemas.microsoft.com/office/drawing/2014/main" val="418827682"/>
                    </a:ext>
                  </a:extLst>
                </a:gridCol>
                <a:gridCol w="1305852">
                  <a:extLst>
                    <a:ext uri="{9D8B030D-6E8A-4147-A177-3AD203B41FA5}">
                      <a16:colId xmlns="" xmlns:a16="http://schemas.microsoft.com/office/drawing/2014/main" val="1667314499"/>
                    </a:ext>
                  </a:extLst>
                </a:gridCol>
                <a:gridCol w="1305852">
                  <a:extLst>
                    <a:ext uri="{9D8B030D-6E8A-4147-A177-3AD203B41FA5}">
                      <a16:colId xmlns="" xmlns:a16="http://schemas.microsoft.com/office/drawing/2014/main" val="2345099832"/>
                    </a:ext>
                  </a:extLst>
                </a:gridCol>
                <a:gridCol w="1300827">
                  <a:extLst>
                    <a:ext uri="{9D8B030D-6E8A-4147-A177-3AD203B41FA5}">
                      <a16:colId xmlns="" xmlns:a16="http://schemas.microsoft.com/office/drawing/2014/main" val="1625637626"/>
                    </a:ext>
                  </a:extLst>
                </a:gridCol>
              </a:tblGrid>
              <a:tr h="923961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800" kern="100" dirty="0" smtClean="0">
                          <a:effectLst/>
                        </a:rPr>
                        <a:t>          </a:t>
                      </a:r>
                      <a:r>
                        <a:rPr lang="zh-TW" sz="2800" kern="100" dirty="0" smtClean="0">
                          <a:effectLst/>
                        </a:rPr>
                        <a:t>校訂</a:t>
                      </a:r>
                      <a:r>
                        <a:rPr lang="zh-TW" sz="2800" kern="100" dirty="0">
                          <a:effectLst/>
                        </a:rPr>
                        <a:t>課程</a:t>
                      </a:r>
                      <a:r>
                        <a:rPr lang="zh-TW" sz="2800" kern="100" dirty="0" smtClean="0">
                          <a:effectLst/>
                        </a:rPr>
                        <a:t>主題</a:t>
                      </a:r>
                      <a:r>
                        <a:rPr lang="en-US" altLang="zh-TW" sz="1400" kern="100" dirty="0" smtClean="0">
                          <a:solidFill>
                            <a:srgbClr val="FF0000"/>
                          </a:solidFill>
                          <a:effectLst/>
                        </a:rPr>
                        <a:t>(108</a:t>
                      </a:r>
                      <a:r>
                        <a:rPr lang="zh-TW" altLang="en-US" sz="1400" kern="100" dirty="0" smtClean="0">
                          <a:solidFill>
                            <a:srgbClr val="FF0000"/>
                          </a:solidFill>
                          <a:effectLst/>
                        </a:rPr>
                        <a:t>學年度</a:t>
                      </a:r>
                      <a:r>
                        <a:rPr lang="en-US" altLang="zh-TW" sz="1400" kern="100" dirty="0" smtClean="0">
                          <a:solidFill>
                            <a:srgbClr val="FF0000"/>
                          </a:solidFill>
                          <a:effectLst/>
                        </a:rPr>
                        <a:t>)</a:t>
                      </a:r>
                      <a:endParaRPr lang="zh-TW" sz="1400" kern="1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800" kern="100" dirty="0" smtClean="0">
                          <a:effectLst/>
                        </a:rPr>
                        <a:t>~~</a:t>
                      </a:r>
                      <a:r>
                        <a:rPr lang="zh-TW" sz="2800" kern="100" dirty="0" smtClean="0">
                          <a:effectLst/>
                        </a:rPr>
                        <a:t>食</a:t>
                      </a:r>
                      <a:r>
                        <a:rPr lang="zh-TW" sz="2800" kern="100" dirty="0">
                          <a:effectLst/>
                        </a:rPr>
                        <a:t>在</a:t>
                      </a:r>
                      <a:r>
                        <a:rPr lang="zh-TW" sz="2800" kern="100" dirty="0" smtClean="0">
                          <a:effectLst/>
                        </a:rPr>
                        <a:t>興安</a:t>
                      </a:r>
                      <a:r>
                        <a:rPr lang="en-US" altLang="zh-TW" sz="2800" kern="100" dirty="0" smtClean="0">
                          <a:effectLst/>
                        </a:rPr>
                        <a:t>~~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88219369"/>
                  </a:ext>
                </a:extLst>
              </a:tr>
              <a:tr h="364521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實施對象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99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年級主題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990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食在興安</a:t>
                      </a:r>
                      <a:r>
                        <a:rPr lang="en-US" sz="1800" kern="100" dirty="0">
                          <a:effectLst/>
                        </a:rPr>
                        <a:t>~</a:t>
                      </a:r>
                      <a:r>
                        <a:rPr lang="zh-TW" sz="1800" kern="100" dirty="0">
                          <a:effectLst/>
                        </a:rPr>
                        <a:t>五食主類別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4410378"/>
                  </a:ext>
                </a:extLst>
              </a:tr>
              <a:tr h="36452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知食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產食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佳食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惜食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享食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44462577"/>
                  </a:ext>
                </a:extLst>
              </a:tr>
              <a:tr h="3341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一年級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b="1" kern="100" dirty="0" smtClean="0">
                          <a:solidFill>
                            <a:srgbClr val="FF0000"/>
                          </a:solidFill>
                          <a:effectLst/>
                        </a:rPr>
                        <a:t>快樂</a:t>
                      </a:r>
                      <a:endParaRPr lang="en-US" altLang="zh-TW" sz="2400" b="1" kern="100" dirty="0" smtClean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b="1" kern="100" dirty="0" smtClean="0">
                          <a:solidFill>
                            <a:srgbClr val="FF0000"/>
                          </a:solidFill>
                          <a:effectLst/>
                        </a:rPr>
                        <a:t>「</a:t>
                      </a:r>
                      <a:r>
                        <a:rPr lang="zh-TW" sz="2400" b="1" kern="100" dirty="0">
                          <a:solidFill>
                            <a:srgbClr val="FF0000"/>
                          </a:solidFill>
                          <a:effectLst/>
                        </a:rPr>
                        <a:t>食」光</a:t>
                      </a:r>
                      <a:endParaRPr lang="zh-TW" sz="2400" b="1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HK" sz="2000" kern="100" dirty="0">
                          <a:effectLst/>
                          <a:latin typeface="華康儷中黑" panose="020B0509000000000000" pitchFamily="49" charset="-120"/>
                          <a:ea typeface="華康儷中黑" panose="020B0509000000000000" pitchFamily="49" charset="-120"/>
                        </a:rPr>
                        <a:t>吃的健康</a:t>
                      </a:r>
                      <a:endParaRPr lang="zh-TW" sz="2000" kern="100" dirty="0">
                        <a:effectLst/>
                        <a:latin typeface="華康儷中黑" panose="020B0509000000000000" pitchFamily="49" charset="-120"/>
                        <a:ea typeface="華康儷中黑" panose="020B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華康儷中黑" panose="020B0509000000000000" pitchFamily="49" charset="-120"/>
                          <a:ea typeface="華康儷中黑" panose="020B0509000000000000" pitchFamily="49" charset="-120"/>
                        </a:rPr>
                        <a:t> </a:t>
                      </a:r>
                      <a:endParaRPr lang="zh-TW" sz="2000" kern="100" dirty="0">
                        <a:effectLst/>
                        <a:latin typeface="華康儷中黑" panose="020B0509000000000000" pitchFamily="49" charset="-120"/>
                        <a:ea typeface="華康儷中黑" panose="020B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HK" sz="2000" kern="100" dirty="0">
                          <a:effectLst/>
                          <a:latin typeface="華康儷中黑" panose="020B0509000000000000" pitchFamily="49" charset="-120"/>
                          <a:ea typeface="華康儷中黑" panose="020B0509000000000000" pitchFamily="49" charset="-120"/>
                        </a:rPr>
                        <a:t>吃的饗宴</a:t>
                      </a:r>
                      <a:endParaRPr lang="zh-TW" sz="2000" kern="100" dirty="0">
                        <a:effectLst/>
                        <a:latin typeface="華康儷中黑" panose="020B0509000000000000" pitchFamily="49" charset="-120"/>
                        <a:ea typeface="華康儷中黑" panose="020B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華康儷中黑" panose="020B0509000000000000" pitchFamily="49" charset="-120"/>
                          <a:ea typeface="華康儷中黑" panose="020B0509000000000000" pitchFamily="49" charset="-120"/>
                        </a:rPr>
                        <a:t> </a:t>
                      </a:r>
                      <a:endParaRPr lang="zh-TW" sz="2000" kern="100">
                        <a:effectLst/>
                        <a:latin typeface="華康儷中黑" panose="020B0509000000000000" pitchFamily="49" charset="-120"/>
                        <a:ea typeface="華康儷中黑" panose="020B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華康儷中黑" panose="020B0509000000000000" pitchFamily="49" charset="-120"/>
                          <a:ea typeface="華康儷中黑" panose="020B0509000000000000" pitchFamily="49" charset="-120"/>
                        </a:rPr>
                        <a:t> </a:t>
                      </a:r>
                      <a:endParaRPr lang="zh-TW" sz="2000" kern="100">
                        <a:effectLst/>
                        <a:latin typeface="華康儷中黑" panose="020B0509000000000000" pitchFamily="49" charset="-120"/>
                        <a:ea typeface="華康儷中黑" panose="020B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426642216"/>
                  </a:ext>
                </a:extLst>
              </a:tr>
              <a:tr h="5346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</a:rPr>
                        <a:t>二年級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FF0000"/>
                          </a:solidFill>
                          <a:effectLst/>
                        </a:rPr>
                        <a:t>Yummy</a:t>
                      </a:r>
                      <a:r>
                        <a:rPr lang="zh-TW" sz="1800" b="1" kern="100" dirty="0">
                          <a:solidFill>
                            <a:srgbClr val="FF0000"/>
                          </a:solidFill>
                          <a:effectLst/>
                        </a:rPr>
                        <a:t>樂米小學堂</a:t>
                      </a:r>
                      <a:endParaRPr lang="zh-TW" sz="1800" b="1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HK" sz="2000" kern="100" dirty="0">
                          <a:effectLst/>
                          <a:latin typeface="華康儷中黑" panose="020B0509000000000000" pitchFamily="49" charset="-120"/>
                          <a:ea typeface="華康儷中黑" panose="020B0509000000000000" pitchFamily="49" charset="-120"/>
                        </a:rPr>
                        <a:t>掌禾時</a:t>
                      </a:r>
                      <a:endParaRPr lang="zh-TW" sz="2000" kern="100" dirty="0">
                        <a:effectLst/>
                        <a:latin typeface="華康儷中黑" panose="020B0509000000000000" pitchFamily="49" charset="-120"/>
                        <a:ea typeface="華康儷中黑" panose="020B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華康儷中黑" panose="020B0509000000000000" pitchFamily="49" charset="-120"/>
                          <a:ea typeface="華康儷中黑" panose="020B0509000000000000" pitchFamily="49" charset="-120"/>
                        </a:rPr>
                        <a:t> </a:t>
                      </a:r>
                      <a:endParaRPr lang="zh-TW" sz="2000" kern="100" dirty="0">
                        <a:effectLst/>
                        <a:latin typeface="華康儷中黑" panose="020B0509000000000000" pitchFamily="49" charset="-120"/>
                        <a:ea typeface="華康儷中黑" panose="020B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華康儷中黑" panose="020B0509000000000000" pitchFamily="49" charset="-120"/>
                          <a:ea typeface="華康儷中黑" panose="020B0509000000000000" pitchFamily="49" charset="-120"/>
                        </a:rPr>
                        <a:t> </a:t>
                      </a:r>
                      <a:endParaRPr lang="zh-TW" sz="2000" kern="100" dirty="0">
                        <a:effectLst/>
                        <a:latin typeface="華康儷中黑" panose="020B0509000000000000" pitchFamily="49" charset="-120"/>
                        <a:ea typeface="華康儷中黑" panose="020B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HK" sz="2000" kern="100" dirty="0">
                          <a:effectLst/>
                          <a:latin typeface="華康儷中黑" panose="020B0509000000000000" pitchFamily="49" charset="-120"/>
                          <a:ea typeface="華康儷中黑" panose="020B0509000000000000" pitchFamily="49" charset="-120"/>
                        </a:rPr>
                        <a:t>樂米時</a:t>
                      </a:r>
                      <a:endParaRPr lang="zh-TW" sz="2000" kern="100" dirty="0">
                        <a:effectLst/>
                        <a:latin typeface="華康儷中黑" panose="020B0509000000000000" pitchFamily="49" charset="-120"/>
                        <a:ea typeface="華康儷中黑" panose="020B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HK" sz="2000" kern="100">
                          <a:effectLst/>
                          <a:latin typeface="華康儷中黑" panose="020B0509000000000000" pitchFamily="49" charset="-120"/>
                          <a:ea typeface="華康儷中黑" panose="020B0509000000000000" pitchFamily="49" charset="-120"/>
                        </a:rPr>
                        <a:t>饗米時</a:t>
                      </a:r>
                      <a:endParaRPr lang="zh-TW" sz="2000" kern="100">
                        <a:effectLst/>
                        <a:latin typeface="華康儷中黑" panose="020B0509000000000000" pitchFamily="49" charset="-120"/>
                        <a:ea typeface="華康儷中黑" panose="020B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96352001"/>
                  </a:ext>
                </a:extLst>
              </a:tr>
              <a:tr h="3341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</a:rPr>
                        <a:t>三年級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rgbClr val="FF0000"/>
                          </a:solidFill>
                          <a:effectLst/>
                        </a:rPr>
                        <a:t>食</a:t>
                      </a:r>
                      <a:r>
                        <a:rPr lang="zh-HK" sz="1800" b="1" kern="100" dirty="0">
                          <a:solidFill>
                            <a:srgbClr val="FF0000"/>
                          </a:solidFill>
                          <a:effectLst/>
                        </a:rPr>
                        <a:t>在好安心</a:t>
                      </a:r>
                      <a:endParaRPr lang="zh-TW" sz="1800" b="1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華康儷中黑" panose="020B0509000000000000" pitchFamily="49" charset="-120"/>
                          <a:ea typeface="華康儷中黑" panose="020B0509000000000000" pitchFamily="49" charset="-120"/>
                        </a:rPr>
                        <a:t> </a:t>
                      </a:r>
                      <a:endParaRPr lang="zh-TW" sz="2000" kern="100" dirty="0">
                        <a:effectLst/>
                        <a:latin typeface="華康儷中黑" panose="020B0509000000000000" pitchFamily="49" charset="-120"/>
                        <a:ea typeface="華康儷中黑" panose="020B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HK" sz="1400" kern="100" dirty="0">
                          <a:effectLst/>
                          <a:latin typeface="華康儷中黑" panose="020B0509000000000000" pitchFamily="49" charset="-120"/>
                          <a:ea typeface="華康儷中黑" panose="020B0509000000000000" pitchFamily="49" charset="-120"/>
                        </a:rPr>
                        <a:t>小農夫學種菜</a:t>
                      </a:r>
                      <a:endParaRPr lang="zh-TW" sz="1400" kern="100" dirty="0">
                        <a:effectLst/>
                        <a:latin typeface="華康儷中黑" panose="020B0509000000000000" pitchFamily="49" charset="-120"/>
                        <a:ea typeface="華康儷中黑" panose="020B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HK" sz="1600" kern="100" dirty="0">
                          <a:effectLst/>
                          <a:latin typeface="華康儷中黑" panose="020B0509000000000000" pitchFamily="49" charset="-120"/>
                          <a:ea typeface="華康儷中黑" panose="020B0509000000000000" pitchFamily="49" charset="-120"/>
                        </a:rPr>
                        <a:t>小廚師上菜</a:t>
                      </a:r>
                      <a:endParaRPr lang="zh-TW" sz="1600" kern="100" dirty="0">
                        <a:effectLst/>
                        <a:latin typeface="華康儷中黑" panose="020B0509000000000000" pitchFamily="49" charset="-120"/>
                        <a:ea typeface="華康儷中黑" panose="020B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HK" sz="1400" kern="100" dirty="0">
                          <a:effectLst/>
                          <a:latin typeface="華康儷中黑" panose="020B0509000000000000" pitchFamily="49" charset="-120"/>
                          <a:ea typeface="華康儷中黑" panose="020B0509000000000000" pitchFamily="49" charset="-120"/>
                        </a:rPr>
                        <a:t>田園派小畫家</a:t>
                      </a:r>
                      <a:endParaRPr lang="zh-TW" sz="1400" kern="100" dirty="0">
                        <a:effectLst/>
                        <a:latin typeface="華康儷中黑" panose="020B0509000000000000" pitchFamily="49" charset="-120"/>
                        <a:ea typeface="華康儷中黑" panose="020B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華康儷中黑" panose="020B0509000000000000" pitchFamily="49" charset="-120"/>
                          <a:ea typeface="華康儷中黑" panose="020B0509000000000000" pitchFamily="49" charset="-120"/>
                        </a:rPr>
                        <a:t> </a:t>
                      </a:r>
                      <a:endParaRPr lang="zh-TW" sz="2000" kern="100" dirty="0">
                        <a:effectLst/>
                        <a:latin typeface="華康儷中黑" panose="020B0509000000000000" pitchFamily="49" charset="-120"/>
                        <a:ea typeface="華康儷中黑" panose="020B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42942348"/>
                  </a:ext>
                </a:extLst>
              </a:tr>
              <a:tr h="8165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</a:rPr>
                        <a:t>四年級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HK" sz="1800" b="1" kern="100" dirty="0">
                          <a:solidFill>
                            <a:srgbClr val="FF0000"/>
                          </a:solidFill>
                          <a:effectLst/>
                        </a:rPr>
                        <a:t>嘉遊好味道</a:t>
                      </a:r>
                      <a:endParaRPr lang="zh-TW" sz="1800" b="1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華康儷中黑" panose="020B0509000000000000" pitchFamily="49" charset="-120"/>
                          <a:ea typeface="華康儷中黑" panose="020B0509000000000000" pitchFamily="49" charset="-120"/>
                        </a:rPr>
                        <a:t> </a:t>
                      </a:r>
                      <a:endParaRPr lang="zh-TW" sz="2000" kern="100" dirty="0">
                        <a:effectLst/>
                        <a:latin typeface="華康儷中黑" panose="020B0509000000000000" pitchFamily="49" charset="-120"/>
                        <a:ea typeface="華康儷中黑" panose="020B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HK" sz="1800" kern="100" dirty="0">
                          <a:effectLst/>
                          <a:latin typeface="華康儷中黑" panose="020B0509000000000000" pitchFamily="49" charset="-120"/>
                          <a:ea typeface="華康儷中黑" panose="020B0509000000000000" pitchFamily="49" charset="-120"/>
                        </a:rPr>
                        <a:t>愛呷小旅行</a:t>
                      </a:r>
                      <a:endParaRPr lang="zh-TW" sz="1800" kern="100" dirty="0">
                        <a:effectLst/>
                        <a:latin typeface="華康儷中黑" panose="020B0509000000000000" pitchFamily="49" charset="-120"/>
                        <a:ea typeface="華康儷中黑" panose="020B0509000000000000" pitchFamily="49" charset="-12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HK" sz="1800" kern="100" dirty="0">
                          <a:effectLst/>
                          <a:latin typeface="華康儷中黑" panose="020B0509000000000000" pitchFamily="49" charset="-120"/>
                          <a:ea typeface="華康儷中黑" panose="020B0509000000000000" pitchFamily="49" charset="-120"/>
                        </a:rPr>
                        <a:t>走讀家鄉味</a:t>
                      </a:r>
                      <a:endParaRPr lang="zh-TW" sz="1800" kern="100" dirty="0">
                        <a:effectLst/>
                        <a:latin typeface="華康儷中黑" panose="020B0509000000000000" pitchFamily="49" charset="-120"/>
                        <a:ea typeface="華康儷中黑" panose="020B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HK" sz="1800" kern="100" dirty="0">
                          <a:effectLst/>
                          <a:latin typeface="華康儷中黑" panose="020B0509000000000000" pitchFamily="49" charset="-120"/>
                          <a:ea typeface="華康儷中黑" panose="020B0509000000000000" pitchFamily="49" charset="-120"/>
                        </a:rPr>
                        <a:t>走讀家鄉味</a:t>
                      </a:r>
                      <a:endParaRPr lang="zh-TW" sz="1800" kern="100" dirty="0">
                        <a:effectLst/>
                        <a:latin typeface="華康儷中黑" panose="020B0509000000000000" pitchFamily="49" charset="-120"/>
                        <a:ea typeface="華康儷中黑" panose="020B0509000000000000" pitchFamily="49" charset="-12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HK" sz="1800" kern="100" dirty="0">
                          <a:effectLst/>
                          <a:latin typeface="華康儷中黑" panose="020B0509000000000000" pitchFamily="49" charset="-120"/>
                          <a:ea typeface="華康儷中黑" panose="020B0509000000000000" pitchFamily="49" charset="-120"/>
                        </a:rPr>
                        <a:t>阿嘉師辦桌</a:t>
                      </a:r>
                      <a:endParaRPr lang="zh-TW" sz="1800" kern="100" dirty="0">
                        <a:effectLst/>
                        <a:latin typeface="華康儷中黑" panose="020B0509000000000000" pitchFamily="49" charset="-120"/>
                        <a:ea typeface="華康儷中黑" panose="020B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華康儷中黑" panose="020B0509000000000000" pitchFamily="49" charset="-120"/>
                          <a:ea typeface="華康儷中黑" panose="020B0509000000000000" pitchFamily="49" charset="-120"/>
                        </a:rPr>
                        <a:t> </a:t>
                      </a:r>
                      <a:endParaRPr lang="zh-TW" sz="1800" kern="100" dirty="0">
                        <a:effectLst/>
                        <a:latin typeface="華康儷中黑" panose="020B0509000000000000" pitchFamily="49" charset="-120"/>
                        <a:ea typeface="華康儷中黑" panose="020B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HK" sz="1800" kern="100" dirty="0">
                          <a:effectLst/>
                          <a:latin typeface="華康儷中黑" panose="020B0509000000000000" pitchFamily="49" charset="-120"/>
                          <a:ea typeface="華康儷中黑" panose="020B0509000000000000" pitchFamily="49" charset="-120"/>
                        </a:rPr>
                        <a:t>嘉鄉好味道</a:t>
                      </a:r>
                      <a:endParaRPr lang="zh-TW" sz="1800" kern="100" dirty="0">
                        <a:effectLst/>
                        <a:latin typeface="華康儷中黑" panose="020B0509000000000000" pitchFamily="49" charset="-120"/>
                        <a:ea typeface="華康儷中黑" panose="020B0509000000000000" pitchFamily="49" charset="-12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HK" sz="1800" kern="100" dirty="0">
                          <a:effectLst/>
                          <a:latin typeface="華康儷中黑" panose="020B0509000000000000" pitchFamily="49" charset="-120"/>
                          <a:ea typeface="華康儷中黑" panose="020B0509000000000000" pitchFamily="49" charset="-120"/>
                        </a:rPr>
                        <a:t>阿嘉師辦桌</a:t>
                      </a:r>
                      <a:endParaRPr lang="zh-TW" sz="1800" kern="100" dirty="0">
                        <a:effectLst/>
                        <a:latin typeface="華康儷中黑" panose="020B0509000000000000" pitchFamily="49" charset="-120"/>
                        <a:ea typeface="華康儷中黑" panose="020B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636891616"/>
                  </a:ext>
                </a:extLst>
              </a:tr>
              <a:tr h="10024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</a:rPr>
                        <a:t>五年級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HK" sz="1800" b="1" kern="100" dirty="0">
                          <a:solidFill>
                            <a:srgbClr val="FF0000"/>
                          </a:solidFill>
                          <a:effectLst/>
                        </a:rPr>
                        <a:t>食在心安</a:t>
                      </a:r>
                      <a:r>
                        <a:rPr lang="en-US" sz="1800" b="1" kern="100" dirty="0">
                          <a:solidFill>
                            <a:srgbClr val="FF0000"/>
                          </a:solidFill>
                          <a:effectLst/>
                        </a:rPr>
                        <a:t>~</a:t>
                      </a:r>
                      <a:r>
                        <a:rPr lang="zh-HK" sz="1800" b="1" kern="100" dirty="0">
                          <a:solidFill>
                            <a:srgbClr val="FF0000"/>
                          </a:solidFill>
                          <a:effectLst/>
                        </a:rPr>
                        <a:t>食物添加物的要與不要</a:t>
                      </a:r>
                      <a:endParaRPr lang="zh-TW" sz="1800" b="1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華康儷中黑" panose="020B0509000000000000" pitchFamily="49" charset="-120"/>
                          <a:ea typeface="華康儷中黑" panose="020B0509000000000000" pitchFamily="49" charset="-120"/>
                        </a:rPr>
                        <a:t> </a:t>
                      </a:r>
                      <a:endParaRPr lang="zh-TW" sz="2000" kern="100" dirty="0">
                        <a:effectLst/>
                        <a:latin typeface="華康儷中黑" panose="020B0509000000000000" pitchFamily="49" charset="-120"/>
                        <a:ea typeface="華康儷中黑" panose="020B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HK" sz="2000" kern="100" dirty="0">
                          <a:effectLst/>
                          <a:latin typeface="華康儷中黑" panose="020B0509000000000000" pitchFamily="49" charset="-120"/>
                          <a:ea typeface="華康儷中黑" panose="020B0509000000000000" pitchFamily="49" charset="-120"/>
                        </a:rPr>
                        <a:t>食得安心做得心安</a:t>
                      </a:r>
                      <a:endParaRPr lang="zh-TW" sz="2000" kern="100" dirty="0">
                        <a:effectLst/>
                        <a:latin typeface="華康儷中黑" panose="020B0509000000000000" pitchFamily="49" charset="-120"/>
                        <a:ea typeface="華康儷中黑" panose="020B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HK" sz="2000" kern="100" dirty="0">
                          <a:effectLst/>
                          <a:latin typeface="華康儷中黑" panose="020B0509000000000000" pitchFamily="49" charset="-120"/>
                          <a:ea typeface="華康儷中黑" panose="020B0509000000000000" pitchFamily="49" charset="-120"/>
                        </a:rPr>
                        <a:t>好幫手還是壞朋友</a:t>
                      </a:r>
                      <a:endParaRPr lang="zh-TW" sz="2000" kern="100" dirty="0">
                        <a:effectLst/>
                        <a:latin typeface="華康儷中黑" panose="020B0509000000000000" pitchFamily="49" charset="-120"/>
                        <a:ea typeface="華康儷中黑" panose="020B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華康儷中黑" panose="020B0509000000000000" pitchFamily="49" charset="-120"/>
                          <a:ea typeface="華康儷中黑" panose="020B0509000000000000" pitchFamily="49" charset="-120"/>
                        </a:rPr>
                        <a:t> </a:t>
                      </a:r>
                      <a:endParaRPr lang="zh-TW" sz="2000" kern="100" dirty="0">
                        <a:effectLst/>
                        <a:latin typeface="華康儷中黑" panose="020B0509000000000000" pitchFamily="49" charset="-120"/>
                        <a:ea typeface="華康儷中黑" panose="020B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華康儷中黑" panose="020B0509000000000000" pitchFamily="49" charset="-120"/>
                          <a:ea typeface="華康儷中黑" panose="020B0509000000000000" pitchFamily="49" charset="-120"/>
                        </a:rPr>
                        <a:t> </a:t>
                      </a:r>
                      <a:endParaRPr lang="zh-TW" sz="2000" kern="100" dirty="0">
                        <a:effectLst/>
                        <a:latin typeface="華康儷中黑" panose="020B0509000000000000" pitchFamily="49" charset="-120"/>
                        <a:ea typeface="華康儷中黑" panose="020B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98721612"/>
                  </a:ext>
                </a:extLst>
              </a:tr>
              <a:tr h="6682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</a:rPr>
                        <a:t>六年級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HK" sz="1800" b="1" kern="100" dirty="0">
                          <a:solidFill>
                            <a:srgbClr val="FF0000"/>
                          </a:solidFill>
                          <a:effectLst/>
                        </a:rPr>
                        <a:t>溢出舌尖的情感</a:t>
                      </a:r>
                      <a:endParaRPr lang="zh-TW" sz="1800" b="1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華康儷中黑" panose="020B0509000000000000" pitchFamily="49" charset="-120"/>
                          <a:ea typeface="華康儷中黑" panose="020B0509000000000000" pitchFamily="49" charset="-120"/>
                        </a:rPr>
                        <a:t> </a:t>
                      </a:r>
                      <a:endParaRPr lang="zh-TW" sz="2000" kern="100" dirty="0">
                        <a:effectLst/>
                        <a:latin typeface="華康儷中黑" panose="020B0509000000000000" pitchFamily="49" charset="-120"/>
                        <a:ea typeface="華康儷中黑" panose="020B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HK" sz="2000" kern="100">
                          <a:effectLst/>
                          <a:latin typeface="華康儷中黑" panose="020B0509000000000000" pitchFamily="49" charset="-120"/>
                          <a:ea typeface="華康儷中黑" panose="020B0509000000000000" pitchFamily="49" charset="-120"/>
                        </a:rPr>
                        <a:t>食在饗食</a:t>
                      </a:r>
                      <a:endParaRPr lang="zh-TW" sz="2000" kern="100">
                        <a:effectLst/>
                        <a:latin typeface="華康儷中黑" panose="020B0509000000000000" pitchFamily="49" charset="-120"/>
                        <a:ea typeface="華康儷中黑" panose="020B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HK" sz="2000" kern="100">
                          <a:effectLst/>
                          <a:latin typeface="華康儷中黑" panose="020B0509000000000000" pitchFamily="49" charset="-120"/>
                          <a:ea typeface="華康儷中黑" panose="020B0509000000000000" pitchFamily="49" charset="-120"/>
                        </a:rPr>
                        <a:t>食在饗食</a:t>
                      </a:r>
                      <a:endParaRPr lang="zh-TW" sz="2000" kern="100">
                        <a:effectLst/>
                        <a:latin typeface="華康儷中黑" panose="020B0509000000000000" pitchFamily="49" charset="-120"/>
                        <a:ea typeface="華康儷中黑" panose="020B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華康儷中黑" panose="020B0509000000000000" pitchFamily="49" charset="-120"/>
                          <a:ea typeface="華康儷中黑" panose="020B0509000000000000" pitchFamily="49" charset="-120"/>
                        </a:rPr>
                        <a:t> </a:t>
                      </a:r>
                      <a:endParaRPr lang="zh-TW" sz="2000" kern="100">
                        <a:effectLst/>
                        <a:latin typeface="華康儷中黑" panose="020B0509000000000000" pitchFamily="49" charset="-120"/>
                        <a:ea typeface="華康儷中黑" panose="020B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HK" sz="2000" kern="100" dirty="0">
                          <a:effectLst/>
                          <a:latin typeface="華康儷中黑" panose="020B0509000000000000" pitchFamily="49" charset="-120"/>
                          <a:ea typeface="華康儷中黑" panose="020B0509000000000000" pitchFamily="49" charset="-120"/>
                        </a:rPr>
                        <a:t>漫讀美食</a:t>
                      </a:r>
                      <a:endParaRPr lang="zh-TW" sz="2000" kern="100" dirty="0">
                        <a:effectLst/>
                        <a:latin typeface="華康儷中黑" panose="020B0509000000000000" pitchFamily="49" charset="-120"/>
                        <a:ea typeface="華康儷中黑" panose="020B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780420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205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0"/>
          <p:cNvSpPr/>
          <p:nvPr/>
        </p:nvSpPr>
        <p:spPr bwMode="auto">
          <a:xfrm>
            <a:off x="1312735" y="1679886"/>
            <a:ext cx="7094594" cy="3446826"/>
          </a:xfrm>
          <a:custGeom>
            <a:avLst/>
            <a:gdLst>
              <a:gd name="T0" fmla="*/ 660 w 668"/>
              <a:gd name="T1" fmla="*/ 0 h 331"/>
              <a:gd name="T2" fmla="*/ 8 w 668"/>
              <a:gd name="T3" fmla="*/ 0 h 331"/>
              <a:gd name="T4" fmla="*/ 0 w 668"/>
              <a:gd name="T5" fmla="*/ 9 h 331"/>
              <a:gd name="T6" fmla="*/ 0 w 668"/>
              <a:gd name="T7" fmla="*/ 323 h 331"/>
              <a:gd name="T8" fmla="*/ 8 w 668"/>
              <a:gd name="T9" fmla="*/ 331 h 331"/>
              <a:gd name="T10" fmla="*/ 660 w 668"/>
              <a:gd name="T11" fmla="*/ 331 h 331"/>
              <a:gd name="T12" fmla="*/ 668 w 668"/>
              <a:gd name="T13" fmla="*/ 323 h 331"/>
              <a:gd name="T14" fmla="*/ 668 w 668"/>
              <a:gd name="T15" fmla="*/ 9 h 331"/>
              <a:gd name="T16" fmla="*/ 660 w 668"/>
              <a:gd name="T17" fmla="*/ 0 h 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68" h="331">
                <a:moveTo>
                  <a:pt x="660" y="0"/>
                </a:moveTo>
                <a:lnTo>
                  <a:pt x="8" y="0"/>
                </a:lnTo>
                <a:cubicBezTo>
                  <a:pt x="4" y="0"/>
                  <a:pt x="0" y="4"/>
                  <a:pt x="0" y="9"/>
                </a:cubicBezTo>
                <a:lnTo>
                  <a:pt x="0" y="323"/>
                </a:lnTo>
                <a:cubicBezTo>
                  <a:pt x="0" y="327"/>
                  <a:pt x="4" y="331"/>
                  <a:pt x="8" y="331"/>
                </a:cubicBezTo>
                <a:lnTo>
                  <a:pt x="660" y="331"/>
                </a:lnTo>
                <a:cubicBezTo>
                  <a:pt x="665" y="331"/>
                  <a:pt x="668" y="327"/>
                  <a:pt x="668" y="323"/>
                </a:cubicBezTo>
                <a:lnTo>
                  <a:pt x="668" y="9"/>
                </a:lnTo>
                <a:cubicBezTo>
                  <a:pt x="668" y="4"/>
                  <a:pt x="665" y="0"/>
                  <a:pt x="660" y="0"/>
                </a:cubicBezTo>
              </a:path>
            </a:pathLst>
          </a:custGeom>
          <a:gradFill flip="none" rotWithShape="1">
            <a:gsLst>
              <a:gs pos="64000">
                <a:srgbClr val="FFFFCC"/>
              </a:gs>
              <a:gs pos="0">
                <a:srgbClr val="DEDFE1"/>
              </a:gs>
            </a:gsLst>
            <a:path path="circle">
              <a:fillToRect l="100000" b="100000"/>
            </a:path>
            <a:tileRect t="-100000" r="-100000"/>
          </a:gradFill>
          <a:ln w="12700">
            <a:noFill/>
            <a:prstDash val="solid"/>
            <a:rou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25400"/>
          </a:sp3d>
        </p:spPr>
        <p:txBody>
          <a:bodyPr vert="horz" wrap="square" lIns="91440" tIns="45720" rIns="91440" bIns="45720" numCol="1" anchor="t" anchorCtr="0" compatLnSpc="1"/>
          <a:lstStyle/>
          <a:p>
            <a:pPr defTabSz="685783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srgbClr val="000000"/>
              </a:solidFill>
              <a:latin typeface="方正姚体"/>
            </a:endParaRPr>
          </a:p>
        </p:txBody>
      </p:sp>
      <p:sp>
        <p:nvSpPr>
          <p:cNvPr id="5" name="燕尾形 21"/>
          <p:cNvSpPr/>
          <p:nvPr/>
        </p:nvSpPr>
        <p:spPr>
          <a:xfrm>
            <a:off x="8081724" y="5126712"/>
            <a:ext cx="144016" cy="144016"/>
          </a:xfrm>
          <a:prstGeom prst="chevron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TextBox 38"/>
          <p:cNvSpPr txBox="1"/>
          <p:nvPr/>
        </p:nvSpPr>
        <p:spPr>
          <a:xfrm>
            <a:off x="1619672" y="1940089"/>
            <a:ext cx="6859570" cy="13080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783" fontAlgn="auto">
              <a:spcBef>
                <a:spcPts val="900"/>
              </a:spcBef>
              <a:spcAft>
                <a:spcPts val="900"/>
              </a:spcAft>
            </a:pPr>
            <a:r>
              <a:rPr lang="zh-TW" altLang="en-US" sz="3200" b="1" spc="4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</a:rPr>
              <a:t>蹲得下去，才能算是真正學習；</a:t>
            </a:r>
            <a:endParaRPr lang="en-US" altLang="zh-TW" sz="3200" b="1" spc="45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</a:endParaRPr>
          </a:p>
          <a:p>
            <a:pPr defTabSz="685783" fontAlgn="auto">
              <a:spcBef>
                <a:spcPts val="900"/>
              </a:spcBef>
              <a:spcAft>
                <a:spcPts val="900"/>
              </a:spcAft>
            </a:pPr>
            <a:r>
              <a:rPr lang="zh-TW" altLang="en-US" sz="3200" b="1" spc="4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</a:rPr>
              <a:t>扛得起來，才能面對真正挑戰 </a:t>
            </a:r>
            <a:r>
              <a:rPr lang="zh-TW" altLang="en-US" sz="3200" b="1" dirty="0">
                <a:solidFill>
                  <a:srgbClr val="556C92"/>
                </a:solidFill>
                <a:latin typeface="微软雅黑" pitchFamily="34" charset="-122"/>
              </a:rPr>
              <a:t>。</a:t>
            </a:r>
            <a:endParaRPr lang="zh-CN" altLang="en-US" sz="3200" b="1" dirty="0">
              <a:solidFill>
                <a:srgbClr val="556C92"/>
              </a:solidFill>
              <a:latin typeface="微软雅黑" pitchFamily="34" charset="-122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864">
            <a:off x="4489678" y="3647811"/>
            <a:ext cx="4332514" cy="2419408"/>
          </a:xfrm>
          <a:prstGeom prst="rect">
            <a:avLst/>
          </a:prstGeom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0" b="6157"/>
          <a:stretch/>
        </p:blipFill>
        <p:spPr bwMode="auto">
          <a:xfrm>
            <a:off x="1907703" y="4720383"/>
            <a:ext cx="2150167" cy="476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712" y="5335292"/>
            <a:ext cx="655433" cy="663437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1958443" y="825436"/>
            <a:ext cx="522711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783" fontAlgn="auto">
              <a:spcBef>
                <a:spcPts val="450"/>
              </a:spcBef>
              <a:spcAft>
                <a:spcPts val="0"/>
              </a:spcAft>
            </a:pPr>
            <a:r>
              <a:rPr lang="zh-TW" altLang="en-US" sz="4400" b="1" smtClean="0">
                <a:solidFill>
                  <a:srgbClr val="3399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興安</a:t>
            </a:r>
            <a:r>
              <a:rPr lang="zh-TW" altLang="en-US" sz="4400" b="1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食</a:t>
            </a:r>
            <a:r>
              <a:rPr lang="zh-TW" altLang="en-US" sz="4400" b="1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育</a:t>
            </a:r>
            <a:r>
              <a:rPr lang="zh-TW" altLang="en-US" sz="4400" b="1" smtClean="0">
                <a:solidFill>
                  <a:srgbClr val="3399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名言</a:t>
            </a:r>
            <a:endParaRPr lang="zh-TW" altLang="en-US" sz="4400" b="1" dirty="0">
              <a:solidFill>
                <a:srgbClr val="33993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40925" y="5562720"/>
            <a:ext cx="4392488" cy="432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altLang="zh-TW" sz="4800" kern="0" dirty="0" smtClean="0">
                <a:ea typeface="新細明體" panose="02020500000000000000" pitchFamily="18" charset="-120"/>
              </a:rPr>
              <a:t>Thank You!</a:t>
            </a:r>
            <a:endParaRPr lang="en-US" altLang="zh-TW" sz="4800" kern="0" dirty="0"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12158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 txBox="1">
            <a:spLocks/>
          </p:cNvSpPr>
          <p:nvPr/>
        </p:nvSpPr>
        <p:spPr>
          <a:xfrm>
            <a:off x="1907704" y="260648"/>
            <a:ext cx="5704285" cy="58344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sz="6600" dirty="0"/>
              <a:t>食育</a:t>
            </a:r>
            <a:endParaRPr lang="zh-TW" altLang="en-US" sz="13800" dirty="0">
              <a:solidFill>
                <a:srgbClr val="0000FF"/>
              </a:solidFill>
            </a:endParaRPr>
          </a:p>
        </p:txBody>
      </p:sp>
      <p:sp>
        <p:nvSpPr>
          <p:cNvPr id="9" name="內容版面配置區 2">
            <a:extLst>
              <a:ext uri="{FF2B5EF4-FFF2-40B4-BE49-F238E27FC236}">
                <a16:creationId xmlns="" xmlns:a16="http://schemas.microsoft.com/office/drawing/2014/main" id="{AF2E5CB7-73D2-4C5D-A516-CD4FE961ADA5}"/>
              </a:ext>
            </a:extLst>
          </p:cNvPr>
          <p:cNvSpPr txBox="1">
            <a:spLocks/>
          </p:cNvSpPr>
          <p:nvPr/>
        </p:nvSpPr>
        <p:spPr>
          <a:xfrm>
            <a:off x="107504" y="1522578"/>
            <a:ext cx="8596766" cy="3819443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SzPct val="9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SzPct val="9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u"/>
            </a:pPr>
            <a:r>
              <a:rPr lang="zh-TW" altLang="en-US" sz="2400" dirty="0"/>
              <a:t>飲食教育或飲食的教育</a:t>
            </a:r>
            <a:endParaRPr lang="en-US" altLang="zh-TW" sz="2400" dirty="0"/>
          </a:p>
          <a:p>
            <a:pPr marL="0" indent="0">
              <a:buNone/>
            </a:pPr>
            <a:r>
              <a:rPr lang="en-US" altLang="zh-TW" sz="2400" dirty="0"/>
              <a:t>	</a:t>
            </a:r>
            <a:r>
              <a:rPr lang="zh-TW" altLang="en-US" sz="2400" dirty="0"/>
              <a:t>日本：又稱第四育</a:t>
            </a:r>
            <a:r>
              <a:rPr lang="en-US" altLang="zh-TW" sz="2400" dirty="0"/>
              <a:t>(</a:t>
            </a:r>
            <a:r>
              <a:rPr lang="zh-TW" altLang="en-US" sz="2400" dirty="0"/>
              <a:t>德育、智育和體育</a:t>
            </a:r>
            <a:r>
              <a:rPr lang="en-US" altLang="zh-TW" sz="2400" dirty="0"/>
              <a:t>)</a:t>
            </a:r>
          </a:p>
          <a:p>
            <a:pPr marL="0" indent="0">
              <a:buNone/>
            </a:pPr>
            <a:r>
              <a:rPr lang="en-US" altLang="zh-TW" sz="2400" dirty="0"/>
              <a:t>	</a:t>
            </a:r>
            <a:r>
              <a:rPr lang="zh-TW" altLang="en-US" sz="2400" dirty="0"/>
              <a:t>台灣：又稱第六育</a:t>
            </a:r>
            <a:r>
              <a:rPr lang="en-US" altLang="zh-TW" sz="2400" dirty="0"/>
              <a:t>(</a:t>
            </a:r>
            <a:r>
              <a:rPr lang="zh-TW" altLang="en-US" sz="2400" dirty="0"/>
              <a:t>德育、智育、體育、群育和美育</a:t>
            </a:r>
            <a:r>
              <a:rPr lang="en-US" altLang="zh-TW" sz="2400" dirty="0"/>
              <a:t>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TW" altLang="zh-TW" sz="2400" dirty="0" smtClean="0">
                <a:latin typeface="+mn-ea"/>
              </a:rPr>
              <a:t>食</a:t>
            </a:r>
            <a:r>
              <a:rPr lang="zh-TW" altLang="zh-TW" sz="2400" dirty="0">
                <a:latin typeface="+mn-ea"/>
              </a:rPr>
              <a:t>育包含</a:t>
            </a:r>
            <a:r>
              <a:rPr lang="zh-TW" altLang="en-US" sz="2400" dirty="0">
                <a:solidFill>
                  <a:srgbClr val="FF0000"/>
                </a:solidFill>
                <a:latin typeface="+mn-ea"/>
              </a:rPr>
              <a:t>「食物」</a:t>
            </a:r>
            <a:r>
              <a:rPr lang="zh-TW" altLang="zh-TW" sz="2400" dirty="0">
                <a:latin typeface="+mn-ea"/>
              </a:rPr>
              <a:t>和</a:t>
            </a:r>
            <a:r>
              <a:rPr lang="zh-TW" altLang="en-US" sz="2400" dirty="0">
                <a:solidFill>
                  <a:srgbClr val="FF0000"/>
                </a:solidFill>
                <a:latin typeface="+mn-ea"/>
              </a:rPr>
              <a:t>「</a:t>
            </a:r>
            <a:r>
              <a:rPr lang="zh-TW" altLang="zh-TW" sz="2400" dirty="0">
                <a:solidFill>
                  <a:srgbClr val="FF0000"/>
                </a:solidFill>
                <a:latin typeface="+mn-ea"/>
              </a:rPr>
              <a:t>教育</a:t>
            </a:r>
            <a:r>
              <a:rPr lang="zh-TW" altLang="en-US" sz="2400" dirty="0">
                <a:solidFill>
                  <a:srgbClr val="FF0000"/>
                </a:solidFill>
                <a:latin typeface="+mn-ea"/>
              </a:rPr>
              <a:t>」</a:t>
            </a:r>
            <a:r>
              <a:rPr lang="zh-TW" altLang="zh-TW" sz="2400" dirty="0">
                <a:latin typeface="+mn-ea"/>
              </a:rPr>
              <a:t>兩個概念</a:t>
            </a:r>
            <a:endParaRPr lang="en-US" altLang="zh-TW" sz="2400" dirty="0">
              <a:latin typeface="+mn-ea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sz="2400" dirty="0"/>
              <a:t>定義：學校設計飲食相關的課程內容，安排</a:t>
            </a:r>
            <a:r>
              <a:rPr lang="zh-TW" altLang="en-US" sz="2400" dirty="0" smtClean="0"/>
              <a:t>實際教學</a:t>
            </a:r>
            <a:r>
              <a:rPr lang="zh-TW" altLang="en-US" sz="2400" dirty="0"/>
              <a:t>體驗活動，讓學生學習與飲食相關的知識，養成健康的飲食習慣，培養適切的飲食判斷力。</a:t>
            </a:r>
            <a:endParaRPr lang="en-US" altLang="zh-TW" sz="2400" dirty="0"/>
          </a:p>
          <a:p>
            <a:pPr marL="0" indent="0">
              <a:buNone/>
            </a:pPr>
            <a:r>
              <a:rPr lang="en-US" altLang="zh-TW" sz="2400" dirty="0"/>
              <a:t>	</a:t>
            </a:r>
            <a:r>
              <a:rPr lang="zh-TW" altLang="en-US" sz="2400" dirty="0">
                <a:solidFill>
                  <a:srgbClr val="CC3300"/>
                </a:solidFill>
              </a:rPr>
              <a:t>認知：正確的飲食知識</a:t>
            </a:r>
            <a:endParaRPr lang="en-US" altLang="zh-TW" sz="2400" dirty="0">
              <a:solidFill>
                <a:srgbClr val="CC3300"/>
              </a:solidFill>
            </a:endParaRPr>
          </a:p>
          <a:p>
            <a:pPr marL="0" indent="0">
              <a:buNone/>
            </a:pPr>
            <a:r>
              <a:rPr lang="en-US" altLang="zh-TW" sz="2400" dirty="0">
                <a:solidFill>
                  <a:srgbClr val="CC3300"/>
                </a:solidFill>
              </a:rPr>
              <a:t>	</a:t>
            </a:r>
            <a:r>
              <a:rPr lang="zh-TW" altLang="en-US" sz="2400" dirty="0">
                <a:solidFill>
                  <a:srgbClr val="CC3300"/>
                </a:solidFill>
              </a:rPr>
              <a:t>情意：健康的飲食習慣</a:t>
            </a:r>
            <a:endParaRPr lang="en-US" altLang="zh-TW" sz="2400" dirty="0">
              <a:solidFill>
                <a:srgbClr val="CC3300"/>
              </a:solidFill>
            </a:endParaRPr>
          </a:p>
          <a:p>
            <a:pPr marL="0" indent="0">
              <a:buNone/>
            </a:pPr>
            <a:r>
              <a:rPr lang="en-US" altLang="zh-TW" sz="2400" dirty="0">
                <a:solidFill>
                  <a:srgbClr val="CC3300"/>
                </a:solidFill>
              </a:rPr>
              <a:t>	</a:t>
            </a:r>
            <a:r>
              <a:rPr lang="zh-TW" altLang="en-US" sz="2400" dirty="0">
                <a:solidFill>
                  <a:srgbClr val="CC3300"/>
                </a:solidFill>
              </a:rPr>
              <a:t>技能：適切的飲食</a:t>
            </a:r>
            <a:r>
              <a:rPr lang="zh-TW" altLang="en-US" sz="2400" dirty="0" smtClean="0">
                <a:solidFill>
                  <a:srgbClr val="CC3300"/>
                </a:solidFill>
              </a:rPr>
              <a:t>判斷</a:t>
            </a:r>
            <a:endParaRPr lang="en-US" altLang="zh-TW" sz="2400" dirty="0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6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312358423"/>
              </p:ext>
            </p:extLst>
          </p:nvPr>
        </p:nvGraphicFramePr>
        <p:xfrm>
          <a:off x="0" y="0"/>
          <a:ext cx="8892480" cy="6597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8625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697138" y="599074"/>
            <a:ext cx="7259238" cy="985220"/>
          </a:xfrm>
        </p:spPr>
        <p:txBody>
          <a:bodyPr/>
          <a:lstStyle/>
          <a:p>
            <a:pPr algn="ctr"/>
            <a:r>
              <a:rPr lang="zh-TW" altLang="en-US" dirty="0"/>
              <a:t>參</a:t>
            </a:r>
            <a:r>
              <a:rPr lang="zh-TW" altLang="en-US" dirty="0" smtClean="0"/>
              <a:t>、全校的食育課程內容概念圖</a:t>
            </a:r>
            <a:endParaRPr lang="zh-TW" alt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1051" y="2698099"/>
            <a:ext cx="5363421" cy="2491956"/>
          </a:xfrm>
          <a:prstGeom prst="rect">
            <a:avLst/>
          </a:prstGeom>
        </p:spPr>
      </p:pic>
      <p:sp>
        <p:nvSpPr>
          <p:cNvPr id="7" name="圓角矩形 6"/>
          <p:cNvSpPr/>
          <p:nvPr/>
        </p:nvSpPr>
        <p:spPr>
          <a:xfrm>
            <a:off x="6448642" y="2952821"/>
            <a:ext cx="932261" cy="355816"/>
          </a:xfrm>
          <a:prstGeom prst="roundRect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400" dirty="0" smtClean="0"/>
              <a:t>食物里程</a:t>
            </a:r>
            <a:endParaRPr lang="zh-TW" altLang="en-US" sz="1400" dirty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8642" y="3917944"/>
            <a:ext cx="932261" cy="439046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12" name="文字方塊 11"/>
          <p:cNvSpPr txBox="1"/>
          <p:nvPr/>
        </p:nvSpPr>
        <p:spPr>
          <a:xfrm>
            <a:off x="6478092" y="4002588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dirty="0" smtClean="0"/>
              <a:t>生產活動</a:t>
            </a:r>
            <a:endParaRPr lang="zh-TW" altLang="en-US" sz="1400" dirty="0"/>
          </a:p>
        </p:txBody>
      </p:sp>
      <p:sp>
        <p:nvSpPr>
          <p:cNvPr id="13" name="圓角矩形 12"/>
          <p:cNvSpPr/>
          <p:nvPr/>
        </p:nvSpPr>
        <p:spPr>
          <a:xfrm>
            <a:off x="4005900" y="1826131"/>
            <a:ext cx="885825" cy="58775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400" dirty="0" smtClean="0">
                <a:ln w="0"/>
                <a:solidFill>
                  <a:schemeClr val="tx1"/>
                </a:solidFill>
              </a:rPr>
              <a:t>食物與營養</a:t>
            </a:r>
            <a:endParaRPr lang="zh-TW" altLang="en-US" sz="1400" dirty="0">
              <a:ln w="0"/>
              <a:solidFill>
                <a:schemeClr val="tx1"/>
              </a:solidFill>
            </a:endParaRPr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6860" y="1774626"/>
            <a:ext cx="900762" cy="546034"/>
          </a:xfrm>
          <a:prstGeom prst="rect">
            <a:avLst/>
          </a:prstGeom>
        </p:spPr>
      </p:pic>
      <p:sp>
        <p:nvSpPr>
          <p:cNvPr id="18" name="文字方塊 17"/>
          <p:cNvSpPr txBox="1"/>
          <p:nvPr/>
        </p:nvSpPr>
        <p:spPr>
          <a:xfrm>
            <a:off x="5335372" y="1886178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dirty="0" smtClean="0"/>
              <a:t>健康飲食</a:t>
            </a:r>
            <a:endParaRPr lang="zh-TW" altLang="en-US" sz="1400" dirty="0"/>
          </a:p>
        </p:txBody>
      </p:sp>
      <p:sp>
        <p:nvSpPr>
          <p:cNvPr id="19" name="圓角矩形 18"/>
          <p:cNvSpPr/>
          <p:nvPr/>
        </p:nvSpPr>
        <p:spPr>
          <a:xfrm>
            <a:off x="6043612" y="5121240"/>
            <a:ext cx="871160" cy="30265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200" dirty="0" smtClean="0"/>
              <a:t>食物安</a:t>
            </a:r>
            <a:r>
              <a:rPr lang="zh-TW" altLang="en-US" sz="1200" dirty="0"/>
              <a:t>全</a:t>
            </a:r>
          </a:p>
        </p:txBody>
      </p:sp>
      <p:pic>
        <p:nvPicPr>
          <p:cNvPr id="21" name="圖片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1345" y="5465174"/>
            <a:ext cx="996276" cy="379509"/>
          </a:xfrm>
          <a:prstGeom prst="rect">
            <a:avLst/>
          </a:prstGeom>
        </p:spPr>
      </p:pic>
      <p:pic>
        <p:nvPicPr>
          <p:cNvPr id="22" name="圖片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2204" y="4606360"/>
            <a:ext cx="884573" cy="363155"/>
          </a:xfrm>
          <a:prstGeom prst="rect">
            <a:avLst/>
          </a:prstGeom>
        </p:spPr>
      </p:pic>
      <p:sp>
        <p:nvSpPr>
          <p:cNvPr id="27" name="文字方塊 26"/>
          <p:cNvSpPr txBox="1"/>
          <p:nvPr/>
        </p:nvSpPr>
        <p:spPr>
          <a:xfrm>
            <a:off x="6277662" y="4658024"/>
            <a:ext cx="8291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 smtClean="0"/>
              <a:t>食物安全</a:t>
            </a:r>
            <a:endParaRPr lang="zh-TW" altLang="en-US" sz="1200" dirty="0"/>
          </a:p>
        </p:txBody>
      </p:sp>
      <p:sp>
        <p:nvSpPr>
          <p:cNvPr id="29" name="圓角矩形 28"/>
          <p:cNvSpPr/>
          <p:nvPr/>
        </p:nvSpPr>
        <p:spPr>
          <a:xfrm>
            <a:off x="3555843" y="5595840"/>
            <a:ext cx="892969" cy="31274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惜物感恩</a:t>
            </a:r>
            <a:endParaRPr lang="zh-TW" altLang="en-US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1" name="圓角矩形 30"/>
          <p:cNvSpPr/>
          <p:nvPr/>
        </p:nvSpPr>
        <p:spPr>
          <a:xfrm>
            <a:off x="2714033" y="4853882"/>
            <a:ext cx="871538" cy="30452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友善環境</a:t>
            </a:r>
            <a:endParaRPr lang="zh-TW" altLang="en-US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2" name="圓角矩形 31"/>
          <p:cNvSpPr/>
          <p:nvPr/>
        </p:nvSpPr>
        <p:spPr>
          <a:xfrm>
            <a:off x="2340974" y="3521488"/>
            <a:ext cx="918281" cy="32825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200" dirty="0" smtClean="0"/>
              <a:t>飲食文化</a:t>
            </a:r>
            <a:endParaRPr lang="zh-TW" altLang="en-US" sz="1200" dirty="0"/>
          </a:p>
        </p:txBody>
      </p:sp>
      <p:sp>
        <p:nvSpPr>
          <p:cNvPr id="33" name="圓角矩形 32"/>
          <p:cNvSpPr/>
          <p:nvPr/>
        </p:nvSpPr>
        <p:spPr>
          <a:xfrm>
            <a:off x="2697169" y="2952821"/>
            <a:ext cx="871538" cy="3197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200" dirty="0" smtClean="0">
                <a:ln w="0"/>
                <a:solidFill>
                  <a:schemeClr val="tx1"/>
                </a:solidFill>
              </a:rPr>
              <a:t>飲食禮儀</a:t>
            </a:r>
            <a:endParaRPr lang="zh-TW" altLang="en-US" sz="1200" dirty="0">
              <a:ln w="0"/>
              <a:solidFill>
                <a:schemeClr val="tx1"/>
              </a:solidFill>
            </a:endParaRPr>
          </a:p>
        </p:txBody>
      </p:sp>
      <p:sp>
        <p:nvSpPr>
          <p:cNvPr id="34" name="圓角矩形 33"/>
          <p:cNvSpPr/>
          <p:nvPr/>
        </p:nvSpPr>
        <p:spPr>
          <a:xfrm>
            <a:off x="2590012" y="4022246"/>
            <a:ext cx="871538" cy="31914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200" dirty="0" smtClean="0">
                <a:ln w="0"/>
                <a:solidFill>
                  <a:schemeClr val="tx1"/>
                </a:solidFill>
              </a:rPr>
              <a:t>永續成長</a:t>
            </a:r>
            <a:endParaRPr lang="zh-TW" altLang="en-US" sz="1200" dirty="0">
              <a:ln w="0"/>
              <a:solidFill>
                <a:schemeClr val="tx1"/>
              </a:solidFill>
            </a:endParaRPr>
          </a:p>
        </p:txBody>
      </p:sp>
      <p:sp>
        <p:nvSpPr>
          <p:cNvPr id="36" name="文字方塊 35"/>
          <p:cNvSpPr txBox="1"/>
          <p:nvPr/>
        </p:nvSpPr>
        <p:spPr>
          <a:xfrm>
            <a:off x="5122429" y="5538771"/>
            <a:ext cx="95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 smtClean="0"/>
              <a:t>消費者意識</a:t>
            </a:r>
            <a:endParaRPr lang="zh-TW" altLang="en-US" sz="1200" dirty="0"/>
          </a:p>
        </p:txBody>
      </p:sp>
      <p:cxnSp>
        <p:nvCxnSpPr>
          <p:cNvPr id="38" name="直線單箭頭接點 37"/>
          <p:cNvCxnSpPr>
            <a:stCxn id="6" idx="0"/>
            <a:endCxn id="13" idx="2"/>
          </p:cNvCxnSpPr>
          <p:nvPr/>
        </p:nvCxnSpPr>
        <p:spPr>
          <a:xfrm flipH="1" flipV="1">
            <a:off x="4448813" y="2413886"/>
            <a:ext cx="473949" cy="28421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0" name="直線單箭頭接點 39"/>
          <p:cNvCxnSpPr>
            <a:stCxn id="6" idx="0"/>
          </p:cNvCxnSpPr>
          <p:nvPr/>
        </p:nvCxnSpPr>
        <p:spPr>
          <a:xfrm flipV="1">
            <a:off x="4922762" y="2293331"/>
            <a:ext cx="442913" cy="40476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2" name="直線單箭頭接點 51"/>
          <p:cNvCxnSpPr>
            <a:stCxn id="6" idx="0"/>
          </p:cNvCxnSpPr>
          <p:nvPr/>
        </p:nvCxnSpPr>
        <p:spPr>
          <a:xfrm>
            <a:off x="4922762" y="2698099"/>
            <a:ext cx="1525880" cy="414607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直線單箭頭接點 55"/>
          <p:cNvCxnSpPr/>
          <p:nvPr/>
        </p:nvCxnSpPr>
        <p:spPr>
          <a:xfrm flipV="1">
            <a:off x="6150769" y="3130729"/>
            <a:ext cx="284780" cy="53199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8" name="直線單箭頭接點 57"/>
          <p:cNvCxnSpPr/>
          <p:nvPr/>
        </p:nvCxnSpPr>
        <p:spPr>
          <a:xfrm>
            <a:off x="6138090" y="3685615"/>
            <a:ext cx="340002" cy="50640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60" name="直線單箭頭接點 59"/>
          <p:cNvCxnSpPr/>
          <p:nvPr/>
        </p:nvCxnSpPr>
        <p:spPr>
          <a:xfrm>
            <a:off x="5765006" y="4986688"/>
            <a:ext cx="332615" cy="15463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2" name="直線單箭頭接點 61"/>
          <p:cNvCxnSpPr>
            <a:endCxn id="22" idx="1"/>
          </p:cNvCxnSpPr>
          <p:nvPr/>
        </p:nvCxnSpPr>
        <p:spPr>
          <a:xfrm flipV="1">
            <a:off x="5757863" y="4787937"/>
            <a:ext cx="464341" cy="2303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4" name="直線單箭頭接點 63"/>
          <p:cNvCxnSpPr>
            <a:endCxn id="21" idx="0"/>
          </p:cNvCxnSpPr>
          <p:nvPr/>
        </p:nvCxnSpPr>
        <p:spPr>
          <a:xfrm flipH="1">
            <a:off x="5599483" y="5017523"/>
            <a:ext cx="165524" cy="44765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6" name="直線單箭頭接點 65"/>
          <p:cNvCxnSpPr>
            <a:endCxn id="6" idx="0"/>
          </p:cNvCxnSpPr>
          <p:nvPr/>
        </p:nvCxnSpPr>
        <p:spPr>
          <a:xfrm flipV="1">
            <a:off x="3719076" y="2698099"/>
            <a:ext cx="1203686" cy="81485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直線單箭頭接點 67"/>
          <p:cNvCxnSpPr/>
          <p:nvPr/>
        </p:nvCxnSpPr>
        <p:spPr>
          <a:xfrm flipH="1" flipV="1">
            <a:off x="3547927" y="3260259"/>
            <a:ext cx="167446" cy="28546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70" name="直線單箭頭接點 69"/>
          <p:cNvCxnSpPr>
            <a:endCxn id="32" idx="3"/>
          </p:cNvCxnSpPr>
          <p:nvPr/>
        </p:nvCxnSpPr>
        <p:spPr>
          <a:xfrm flipH="1">
            <a:off x="3259255" y="3527313"/>
            <a:ext cx="468491" cy="15830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72" name="直線單箭頭接點 71"/>
          <p:cNvCxnSpPr/>
          <p:nvPr/>
        </p:nvCxnSpPr>
        <p:spPr>
          <a:xfrm flipH="1">
            <a:off x="3418668" y="3539965"/>
            <a:ext cx="300409" cy="51280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77" name="直線單箭頭接點 76"/>
          <p:cNvCxnSpPr>
            <a:endCxn id="31" idx="3"/>
          </p:cNvCxnSpPr>
          <p:nvPr/>
        </p:nvCxnSpPr>
        <p:spPr>
          <a:xfrm flipH="1" flipV="1">
            <a:off x="3585571" y="5006142"/>
            <a:ext cx="599799" cy="7881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79" name="直線單箭頭接點 78"/>
          <p:cNvCxnSpPr>
            <a:endCxn id="29" idx="0"/>
          </p:cNvCxnSpPr>
          <p:nvPr/>
        </p:nvCxnSpPr>
        <p:spPr>
          <a:xfrm flipH="1">
            <a:off x="4002328" y="5060585"/>
            <a:ext cx="149102" cy="53525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86" name="直線單箭頭接點 85"/>
          <p:cNvCxnSpPr/>
          <p:nvPr/>
        </p:nvCxnSpPr>
        <p:spPr>
          <a:xfrm>
            <a:off x="4168219" y="5081403"/>
            <a:ext cx="1279253" cy="260912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581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2"/>
          <p:cNvGrpSpPr>
            <a:grpSpLocks/>
          </p:cNvGrpSpPr>
          <p:nvPr/>
        </p:nvGrpSpPr>
        <p:grpSpPr bwMode="auto">
          <a:xfrm>
            <a:off x="-34737" y="-442245"/>
            <a:ext cx="9276523" cy="7872875"/>
            <a:chOff x="381108" y="-290499"/>
            <a:chExt cx="7239000" cy="7010400"/>
          </a:xfrm>
        </p:grpSpPr>
        <p:pic>
          <p:nvPicPr>
            <p:cNvPr id="6" name="圖片 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108" y="-290499"/>
              <a:ext cx="7239000" cy="7010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圖片 1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1450" y="1828800"/>
              <a:ext cx="3200400" cy="3182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群組 7"/>
          <p:cNvGrpSpPr/>
          <p:nvPr/>
        </p:nvGrpSpPr>
        <p:grpSpPr>
          <a:xfrm rot="716643">
            <a:off x="6748033" y="200796"/>
            <a:ext cx="1737836" cy="1324097"/>
            <a:chOff x="3563938" y="2565400"/>
            <a:chExt cx="1871662" cy="1871663"/>
          </a:xfrm>
          <a:solidFill>
            <a:srgbClr val="FFFF99"/>
          </a:solidFill>
        </p:grpSpPr>
        <p:sp>
          <p:nvSpPr>
            <p:cNvPr id="9" name="雲朵形圖說文字 2"/>
            <p:cNvSpPr>
              <a:spLocks noChangeArrowheads="1"/>
            </p:cNvSpPr>
            <p:nvPr/>
          </p:nvSpPr>
          <p:spPr bwMode="auto">
            <a:xfrm>
              <a:off x="3563938" y="2565400"/>
              <a:ext cx="1871662" cy="1871663"/>
            </a:xfrm>
            <a:prstGeom prst="cloudCallout">
              <a:avLst>
                <a:gd name="adj1" fmla="val -20833"/>
                <a:gd name="adj2" fmla="val 62500"/>
              </a:avLst>
            </a:prstGeom>
            <a:grp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TW" altLang="en-US">
                <a:solidFill>
                  <a:srgbClr val="D4E6BA"/>
                </a:solidFill>
                <a:ea typeface="新細明體" panose="02020500000000000000" pitchFamily="18" charset="-120"/>
              </a:endParaRPr>
            </a:p>
          </p:txBody>
        </p:sp>
        <p:sp>
          <p:nvSpPr>
            <p:cNvPr id="10" name="文字方塊 3"/>
            <p:cNvSpPr txBox="1">
              <a:spLocks noChangeArrowheads="1"/>
            </p:cNvSpPr>
            <p:nvPr/>
          </p:nvSpPr>
          <p:spPr bwMode="auto">
            <a:xfrm>
              <a:off x="3905250" y="2984500"/>
              <a:ext cx="1333500" cy="117464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zh-TW" altLang="en-US" sz="24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學生學什麼</a:t>
              </a:r>
              <a:r>
                <a:rPr lang="zh-TW" altLang="en-US" sz="2400" dirty="0" smtClean="0">
                  <a:latin typeface="新細明體" panose="02020500000000000000" pitchFamily="18" charset="-120"/>
                  <a:ea typeface="新細明體" panose="02020500000000000000" pitchFamily="18" charset="-120"/>
                </a:rPr>
                <a:t>？</a:t>
              </a:r>
              <a:endPara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sp>
        <p:nvSpPr>
          <p:cNvPr id="11" name="圓角矩形 10"/>
          <p:cNvSpPr/>
          <p:nvPr/>
        </p:nvSpPr>
        <p:spPr>
          <a:xfrm rot="21419684">
            <a:off x="4219255" y="3511683"/>
            <a:ext cx="678647" cy="4367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noFill/>
            </a:endParaRPr>
          </a:p>
        </p:txBody>
      </p:sp>
      <p:cxnSp>
        <p:nvCxnSpPr>
          <p:cNvPr id="13" name="直線單箭頭接點 12"/>
          <p:cNvCxnSpPr/>
          <p:nvPr/>
        </p:nvCxnSpPr>
        <p:spPr>
          <a:xfrm flipH="1">
            <a:off x="4603525" y="1444147"/>
            <a:ext cx="2296270" cy="2033985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54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48545" y="274638"/>
            <a:ext cx="6032500" cy="1143000"/>
          </a:xfrm>
        </p:spPr>
        <p:txBody>
          <a:bodyPr/>
          <a:lstStyle/>
          <a:p>
            <a:r>
              <a:rPr lang="en-US" altLang="zh-TW" sz="4000" dirty="0" smtClean="0">
                <a:solidFill>
                  <a:srgbClr val="0070C0"/>
                </a:solidFill>
                <a:latin typeface="+mj-ea"/>
              </a:rPr>
              <a:t/>
            </a:r>
            <a:br>
              <a:rPr lang="en-US" altLang="zh-TW" sz="4000" dirty="0" smtClean="0">
                <a:solidFill>
                  <a:srgbClr val="0070C0"/>
                </a:solidFill>
                <a:latin typeface="+mj-ea"/>
              </a:rPr>
            </a:br>
            <a:r>
              <a:rPr lang="zh-TW" altLang="en-US" sz="4000" dirty="0" smtClean="0">
                <a:solidFill>
                  <a:srgbClr val="0070C0"/>
                </a:solidFill>
                <a:latin typeface="+mn-ea"/>
                <a:ea typeface="+mn-ea"/>
              </a:rPr>
              <a:t>困境：萬事起頭難</a:t>
            </a:r>
            <a:r>
              <a:rPr lang="en-US" altLang="zh-TW" sz="4000" dirty="0" smtClean="0">
                <a:solidFill>
                  <a:srgbClr val="0070C0"/>
                </a:solidFill>
                <a:latin typeface="+mn-ea"/>
                <a:ea typeface="+mn-ea"/>
              </a:rPr>
              <a:t/>
            </a:r>
            <a:br>
              <a:rPr lang="en-US" altLang="zh-TW" sz="4000" dirty="0" smtClean="0">
                <a:solidFill>
                  <a:srgbClr val="0070C0"/>
                </a:solidFill>
                <a:latin typeface="+mn-ea"/>
                <a:ea typeface="+mn-ea"/>
              </a:rPr>
            </a:br>
            <a:endParaRPr lang="zh-TW" altLang="en-US" sz="4000" dirty="0">
              <a:solidFill>
                <a:srgbClr val="0070C0"/>
              </a:solidFill>
              <a:latin typeface="+mn-ea"/>
              <a:ea typeface="+mn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48545" y="1538273"/>
            <a:ext cx="5782874" cy="1768216"/>
          </a:xfrm>
        </p:spPr>
        <p:txBody>
          <a:bodyPr/>
          <a:lstStyle/>
          <a:p>
            <a:r>
              <a:rPr lang="zh-TW" altLang="en-US" sz="3600" dirty="0" smtClean="0">
                <a:solidFill>
                  <a:srgbClr val="008000"/>
                </a:solidFill>
              </a:rPr>
              <a:t>土哪裡來</a:t>
            </a:r>
            <a:r>
              <a:rPr lang="en-US" altLang="zh-TW" sz="3600" dirty="0" smtClean="0">
                <a:solidFill>
                  <a:srgbClr val="008000"/>
                </a:solidFill>
              </a:rPr>
              <a:t>??</a:t>
            </a:r>
          </a:p>
          <a:p>
            <a:r>
              <a:rPr lang="zh-TW" altLang="en-US" sz="3600" dirty="0">
                <a:solidFill>
                  <a:srgbClr val="008000"/>
                </a:solidFill>
              </a:rPr>
              <a:t>素</a:t>
            </a:r>
            <a:r>
              <a:rPr lang="zh-TW" altLang="en-US" sz="3600" dirty="0" smtClean="0">
                <a:solidFill>
                  <a:srgbClr val="008000"/>
                </a:solidFill>
              </a:rPr>
              <a:t>土</a:t>
            </a:r>
            <a:r>
              <a:rPr lang="en-US" altLang="zh-TW" sz="3600" dirty="0" smtClean="0">
                <a:solidFill>
                  <a:srgbClr val="008000"/>
                </a:solidFill>
              </a:rPr>
              <a:t>?</a:t>
            </a:r>
          </a:p>
          <a:p>
            <a:r>
              <a:rPr lang="zh-TW" altLang="en-US" sz="3600" dirty="0" smtClean="0">
                <a:solidFill>
                  <a:srgbClr val="008000"/>
                </a:solidFill>
              </a:rPr>
              <a:t>沃土</a:t>
            </a:r>
            <a:r>
              <a:rPr lang="en-US" altLang="zh-TW" sz="3600" dirty="0">
                <a:solidFill>
                  <a:srgbClr val="008000"/>
                </a:solidFill>
              </a:rPr>
              <a:t>?</a:t>
            </a:r>
            <a:endParaRPr lang="en-US" altLang="zh-TW" sz="3600" dirty="0" smtClean="0">
              <a:solidFill>
                <a:srgbClr val="008000"/>
              </a:solidFill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089" y="6295292"/>
            <a:ext cx="2908911" cy="562708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86" y="4587521"/>
            <a:ext cx="3936899" cy="22153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2083">
            <a:off x="4201417" y="2181584"/>
            <a:ext cx="4466350" cy="3349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3315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找到適合的地點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131840" y="1844824"/>
            <a:ext cx="2242592" cy="4525963"/>
          </a:xfrm>
        </p:spPr>
        <p:txBody>
          <a:bodyPr/>
          <a:lstStyle/>
          <a:p>
            <a:r>
              <a:rPr lang="zh-TW" altLang="en-US" dirty="0" smtClean="0"/>
              <a:t>走廊</a:t>
            </a:r>
            <a:endParaRPr lang="en-US" altLang="zh-TW" dirty="0" smtClean="0"/>
          </a:p>
          <a:p>
            <a:r>
              <a:rPr lang="zh-TW" altLang="en-US" dirty="0" smtClean="0"/>
              <a:t>花台</a:t>
            </a:r>
            <a:endParaRPr lang="en-US" altLang="zh-TW" dirty="0" smtClean="0"/>
          </a:p>
          <a:p>
            <a:r>
              <a:rPr lang="zh-TW" altLang="en-US" dirty="0" smtClean="0"/>
              <a:t>空地</a:t>
            </a:r>
            <a:endParaRPr lang="en-US" altLang="zh-TW" dirty="0" smtClean="0"/>
          </a:p>
          <a:p>
            <a:r>
              <a:rPr lang="zh-TW" altLang="en-US" dirty="0" smtClean="0"/>
              <a:t>盆栽</a:t>
            </a:r>
            <a:endParaRPr lang="en-US" altLang="zh-TW" dirty="0" smtClean="0"/>
          </a:p>
          <a:p>
            <a:r>
              <a:rPr lang="zh-TW" altLang="en-US" dirty="0"/>
              <a:t>魚</a:t>
            </a:r>
            <a:r>
              <a:rPr lang="zh-TW" altLang="en-US" dirty="0" smtClean="0"/>
              <a:t>菜共生</a:t>
            </a:r>
            <a:endParaRPr lang="en-US" altLang="zh-TW" dirty="0" smtClean="0"/>
          </a:p>
          <a:p>
            <a:r>
              <a:rPr lang="en-US" altLang="zh-TW" dirty="0" smtClean="0"/>
              <a:t>……..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712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57044" y="60880"/>
            <a:ext cx="6032500" cy="791890"/>
          </a:xfrm>
        </p:spPr>
        <p:txBody>
          <a:bodyPr/>
          <a:lstStyle/>
          <a:p>
            <a:r>
              <a:rPr lang="en-US" altLang="zh-TW" sz="4000" dirty="0" smtClean="0">
                <a:solidFill>
                  <a:srgbClr val="0070C0"/>
                </a:solidFill>
                <a:latin typeface="+mj-ea"/>
              </a:rPr>
              <a:t/>
            </a:r>
            <a:br>
              <a:rPr lang="en-US" altLang="zh-TW" sz="4000" dirty="0" smtClean="0">
                <a:solidFill>
                  <a:srgbClr val="0070C0"/>
                </a:solidFill>
                <a:latin typeface="+mj-ea"/>
              </a:rPr>
            </a:br>
            <a:r>
              <a:rPr lang="zh-TW" altLang="en-US" sz="4000" dirty="0" smtClean="0">
                <a:solidFill>
                  <a:srgbClr val="0070C0"/>
                </a:solidFill>
                <a:latin typeface="+mj-ea"/>
              </a:rPr>
              <a:t>推動的人</a:t>
            </a:r>
            <a:r>
              <a:rPr lang="en-US" altLang="zh-TW" sz="4000" dirty="0" smtClean="0">
                <a:solidFill>
                  <a:srgbClr val="0070C0"/>
                </a:solidFill>
                <a:latin typeface="+mj-ea"/>
              </a:rPr>
              <a:t>??</a:t>
            </a:r>
            <a:br>
              <a:rPr lang="en-US" altLang="zh-TW" sz="4000" dirty="0" smtClean="0">
                <a:solidFill>
                  <a:srgbClr val="0070C0"/>
                </a:solidFill>
                <a:latin typeface="+mj-ea"/>
              </a:rPr>
            </a:br>
            <a:endParaRPr lang="zh-TW" altLang="en-US" sz="4000" dirty="0">
              <a:solidFill>
                <a:srgbClr val="0070C0"/>
              </a:solidFill>
              <a:latin typeface="+mj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58304" y="1174961"/>
            <a:ext cx="5782874" cy="1768216"/>
          </a:xfrm>
        </p:spPr>
        <p:txBody>
          <a:bodyPr/>
          <a:lstStyle/>
          <a:p>
            <a:r>
              <a:rPr lang="zh-TW" altLang="en-US" dirty="0" smtClean="0">
                <a:solidFill>
                  <a:srgbClr val="008000"/>
                </a:solidFill>
              </a:rPr>
              <a:t>人</a:t>
            </a:r>
            <a:r>
              <a:rPr lang="en-US" altLang="zh-TW" dirty="0" smtClean="0">
                <a:solidFill>
                  <a:srgbClr val="008000"/>
                </a:solidFill>
              </a:rPr>
              <a:t>??</a:t>
            </a:r>
          </a:p>
          <a:p>
            <a:r>
              <a:rPr lang="zh-TW" altLang="en-US" dirty="0" smtClean="0">
                <a:solidFill>
                  <a:srgbClr val="008000"/>
                </a:solidFill>
              </a:rPr>
              <a:t>誰懂</a:t>
            </a:r>
            <a:r>
              <a:rPr lang="en-US" altLang="zh-TW" sz="3600" dirty="0" smtClean="0">
                <a:solidFill>
                  <a:srgbClr val="008000"/>
                </a:solidFill>
              </a:rPr>
              <a:t>?</a:t>
            </a:r>
            <a:r>
              <a:rPr lang="zh-TW" altLang="en-US" sz="3600" dirty="0" smtClean="0">
                <a:solidFill>
                  <a:srgbClr val="008000"/>
                </a:solidFill>
              </a:rPr>
              <a:t> </a:t>
            </a:r>
            <a:r>
              <a:rPr lang="zh-TW" altLang="en-US" sz="2000" dirty="0" smtClean="0">
                <a:solidFill>
                  <a:srgbClr val="002060"/>
                </a:solidFill>
              </a:rPr>
              <a:t>邊做邊學</a:t>
            </a:r>
            <a:r>
              <a:rPr lang="zh-TW" altLang="en-US" sz="2000" dirty="0" smtClean="0">
                <a:solidFill>
                  <a:srgbClr val="00206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、外部資源</a:t>
            </a:r>
            <a:endParaRPr lang="en-US" altLang="zh-TW" sz="2000" dirty="0" smtClean="0">
              <a:solidFill>
                <a:srgbClr val="002060"/>
              </a:solidFill>
            </a:endParaRPr>
          </a:p>
          <a:p>
            <a:r>
              <a:rPr lang="zh-TW" altLang="en-US" b="1" dirty="0" smtClean="0">
                <a:solidFill>
                  <a:srgbClr val="008000"/>
                </a:solidFill>
              </a:rPr>
              <a:t>誰學</a:t>
            </a:r>
            <a:r>
              <a:rPr lang="en-US" altLang="zh-TW" b="1" dirty="0" smtClean="0">
                <a:solidFill>
                  <a:srgbClr val="008000"/>
                </a:solidFill>
              </a:rPr>
              <a:t>?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089" y="6295292"/>
            <a:ext cx="2908911" cy="562708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696" y="1064037"/>
            <a:ext cx="3521606" cy="2346820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pic>
        <p:nvPicPr>
          <p:cNvPr id="9" name="內容版面配置區 6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17786" y="2749655"/>
            <a:ext cx="3389442" cy="2542082"/>
          </a:xfrm>
          <a:ln w="12700">
            <a:solidFill>
              <a:schemeClr val="tx1"/>
            </a:solidFill>
          </a:ln>
        </p:spPr>
      </p:pic>
      <p:pic>
        <p:nvPicPr>
          <p:cNvPr id="10" name="內容版面配置區 7"/>
          <p:cNvPicPr>
            <a:picLocks noGrp="1" noChangeAspect="1"/>
          </p:cNvPicPr>
          <p:nvPr>
            <p:ph sz="half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9727" y="4020696"/>
            <a:ext cx="3318166" cy="2488624"/>
          </a:xfrm>
          <a:ln>
            <a:solidFill>
              <a:schemeClr val="accent1"/>
            </a:solidFill>
          </a:ln>
        </p:spPr>
      </p:pic>
      <p:sp>
        <p:nvSpPr>
          <p:cNvPr id="4" name="文字方塊 3"/>
          <p:cNvSpPr txBox="1"/>
          <p:nvPr/>
        </p:nvSpPr>
        <p:spPr>
          <a:xfrm>
            <a:off x="6977315" y="3425478"/>
            <a:ext cx="2125987" cy="369332"/>
          </a:xfrm>
          <a:prstGeom prst="rect">
            <a:avLst/>
          </a:prstGeom>
          <a:solidFill>
            <a:srgbClr val="66FF66"/>
          </a:solidFill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學務處黃瑞宏主任</a:t>
            </a:r>
            <a:endParaRPr lang="zh-TW" altLang="en-US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4938874" y="5265008"/>
            <a:ext cx="2125987" cy="646331"/>
          </a:xfrm>
          <a:prstGeom prst="rect">
            <a:avLst/>
          </a:prstGeom>
          <a:solidFill>
            <a:srgbClr val="66FF66"/>
          </a:solidFill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衛生組 曾志華組長</a:t>
            </a:r>
            <a:endParaRPr lang="en-US" altLang="zh-TW" dirty="0" smtClean="0"/>
          </a:p>
          <a:p>
            <a:pPr algn="ctr"/>
            <a:r>
              <a:rPr lang="en-US" altLang="zh-TW" dirty="0" smtClean="0"/>
              <a:t>(</a:t>
            </a:r>
            <a:r>
              <a:rPr lang="zh-TW" altLang="en-US" dirty="0" smtClean="0"/>
              <a:t>自然科任教師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1163049" y="6488668"/>
            <a:ext cx="2125987" cy="369332"/>
          </a:xfrm>
          <a:prstGeom prst="rect">
            <a:avLst/>
          </a:prstGeom>
          <a:solidFill>
            <a:srgbClr val="66FF66"/>
          </a:solidFill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三年級每一班師生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6965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Custom 225">
      <a:dk1>
        <a:srgbClr val="000000"/>
      </a:dk1>
      <a:lt1>
        <a:srgbClr val="FFFFFF"/>
      </a:lt1>
      <a:dk2>
        <a:srgbClr val="2D8366"/>
      </a:dk2>
      <a:lt2>
        <a:srgbClr val="C0C0C0"/>
      </a:lt2>
      <a:accent1>
        <a:srgbClr val="67C5A8"/>
      </a:accent1>
      <a:accent2>
        <a:srgbClr val="C99357"/>
      </a:accent2>
      <a:accent3>
        <a:srgbClr val="5B98DB"/>
      </a:accent3>
      <a:accent4>
        <a:srgbClr val="8B7FE1"/>
      </a:accent4>
      <a:accent5>
        <a:srgbClr val="FEA82A"/>
      </a:accent5>
      <a:accent6>
        <a:srgbClr val="C682D4"/>
      </a:accent6>
      <a:hlink>
        <a:srgbClr val="9CC535"/>
      </a:hlink>
      <a:folHlink>
        <a:srgbClr val="E46E90"/>
      </a:folHlink>
    </a:clrScheme>
    <a:fontScheme name="Default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2D8366"/>
        </a:dk2>
        <a:lt2>
          <a:srgbClr val="C0C0C0"/>
        </a:lt2>
        <a:accent1>
          <a:srgbClr val="67C5A8"/>
        </a:accent1>
        <a:accent2>
          <a:srgbClr val="C99357"/>
        </a:accent2>
        <a:accent3>
          <a:srgbClr val="FFFFFF"/>
        </a:accent3>
        <a:accent4>
          <a:srgbClr val="000000"/>
        </a:accent4>
        <a:accent5>
          <a:srgbClr val="B8DFD1"/>
        </a:accent5>
        <a:accent6>
          <a:srgbClr val="B6854E"/>
        </a:accent6>
        <a:hlink>
          <a:srgbClr val="9CC535"/>
        </a:hlink>
        <a:folHlink>
          <a:srgbClr val="E46E9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19708B"/>
        </a:dk2>
        <a:lt2>
          <a:srgbClr val="C0C0C0"/>
        </a:lt2>
        <a:accent1>
          <a:srgbClr val="3CBAD8"/>
        </a:accent1>
        <a:accent2>
          <a:srgbClr val="98B638"/>
        </a:accent2>
        <a:accent3>
          <a:srgbClr val="FFFFFF"/>
        </a:accent3>
        <a:accent4>
          <a:srgbClr val="000000"/>
        </a:accent4>
        <a:accent5>
          <a:srgbClr val="AFD9E9"/>
        </a:accent5>
        <a:accent6>
          <a:srgbClr val="89A532"/>
        </a:accent6>
        <a:hlink>
          <a:srgbClr val="F4A820"/>
        </a:hlink>
        <a:folHlink>
          <a:srgbClr val="9B90D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93356B"/>
        </a:dk2>
        <a:lt2>
          <a:srgbClr val="C0C0C0"/>
        </a:lt2>
        <a:accent1>
          <a:srgbClr val="CF8CDC"/>
        </a:accent1>
        <a:accent2>
          <a:srgbClr val="679CD7"/>
        </a:accent2>
        <a:accent3>
          <a:srgbClr val="FFFFFF"/>
        </a:accent3>
        <a:accent4>
          <a:srgbClr val="000000"/>
        </a:accent4>
        <a:accent5>
          <a:srgbClr val="E4C5EB"/>
        </a:accent5>
        <a:accent6>
          <a:srgbClr val="5D8DC3"/>
        </a:accent6>
        <a:hlink>
          <a:srgbClr val="EC9B5E"/>
        </a:hlink>
        <a:folHlink>
          <a:srgbClr val="46C2A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29-Plus3_tem_0142</Template>
  <TotalTime>2008</TotalTime>
  <Words>1429</Words>
  <Application>Microsoft Office PowerPoint</Application>
  <PresentationFormat>如螢幕大小 (4:3)</PresentationFormat>
  <Paragraphs>342</Paragraphs>
  <Slides>23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24" baseType="lpstr">
      <vt:lpstr>Default Design</vt:lpstr>
      <vt:lpstr>食在興安   實在心安</vt:lpstr>
      <vt:lpstr>為什麼要推食育</vt:lpstr>
      <vt:lpstr>PowerPoint 簡報</vt:lpstr>
      <vt:lpstr>PowerPoint 簡報</vt:lpstr>
      <vt:lpstr>參、全校的食育課程內容概念圖</vt:lpstr>
      <vt:lpstr>PowerPoint 簡報</vt:lpstr>
      <vt:lpstr> 困境：萬事起頭難 </vt:lpstr>
      <vt:lpstr>找到適合的地點</vt:lpstr>
      <vt:lpstr> 推動的人?? </vt:lpstr>
      <vt:lpstr>PowerPoint 簡報</vt:lpstr>
      <vt:lpstr>食育課程的設計—課程目標的設定</vt:lpstr>
      <vt:lpstr>PowerPoint 簡報</vt:lpstr>
      <vt:lpstr>PowerPoint 簡報</vt:lpstr>
      <vt:lpstr>情意領域 目標的階層</vt:lpstr>
      <vt:lpstr>認知領域目標的 行為動詞參考表</vt:lpstr>
      <vt:lpstr>情意領域目標的 行為動詞參考表</vt:lpstr>
      <vt:lpstr>技能領域目標的 行為動詞參考表</vt:lpstr>
      <vt:lpstr>食育課程目標之雙向細目表(認知)</vt:lpstr>
      <vt:lpstr>食育課程目標之雙向細目表(情意)</vt:lpstr>
      <vt:lpstr>食育課程目標之雙向細目表(技能)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Administrator</dc:creator>
  <cp:lastModifiedBy>pc</cp:lastModifiedBy>
  <cp:revision>197</cp:revision>
  <cp:lastPrinted>2018-03-29T07:48:25Z</cp:lastPrinted>
  <dcterms:created xsi:type="dcterms:W3CDTF">2018-03-29T00:35:26Z</dcterms:created>
  <dcterms:modified xsi:type="dcterms:W3CDTF">2019-11-06T17:22:52Z</dcterms:modified>
</cp:coreProperties>
</file>