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04" r:id="rId4"/>
    <p:sldMasterId id="2147483816" r:id="rId5"/>
    <p:sldMasterId id="2147483833" r:id="rId6"/>
  </p:sldMasterIdLst>
  <p:notesMasterIdLst>
    <p:notesMasterId r:id="rId61"/>
  </p:notesMasterIdLst>
  <p:handoutMasterIdLst>
    <p:handoutMasterId r:id="rId62"/>
  </p:handoutMasterIdLst>
  <p:sldIdLst>
    <p:sldId id="274" r:id="rId7"/>
    <p:sldId id="275" r:id="rId8"/>
    <p:sldId id="276" r:id="rId9"/>
    <p:sldId id="277" r:id="rId10"/>
    <p:sldId id="278" r:id="rId11"/>
    <p:sldId id="258" r:id="rId12"/>
    <p:sldId id="263" r:id="rId13"/>
    <p:sldId id="264" r:id="rId14"/>
    <p:sldId id="262" r:id="rId15"/>
    <p:sldId id="265" r:id="rId16"/>
    <p:sldId id="272" r:id="rId17"/>
    <p:sldId id="268" r:id="rId18"/>
    <p:sldId id="273" r:id="rId19"/>
    <p:sldId id="266" r:id="rId20"/>
    <p:sldId id="267" r:id="rId21"/>
    <p:sldId id="259" r:id="rId22"/>
    <p:sldId id="269" r:id="rId23"/>
    <p:sldId id="271" r:id="rId24"/>
    <p:sldId id="270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FEEF"/>
    <a:srgbClr val="CC66FF"/>
    <a:srgbClr val="FFCCFF"/>
    <a:srgbClr val="FF99CC"/>
    <a:srgbClr val="9999FF"/>
    <a:srgbClr val="ACD7CA"/>
    <a:srgbClr val="74B40C"/>
    <a:srgbClr val="027159"/>
    <a:srgbClr val="328591"/>
    <a:srgbClr val="328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05" autoAdjust="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34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4.1345508872492227E-2"/>
          <c:y val="0.18311492004323482"/>
          <c:w val="0.60506026790251433"/>
          <c:h val="0.75637794440267703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比例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zh-TW" dirty="0" smtClean="0"/>
                      <a:t>48%</a:t>
                    </a:r>
                    <a:endParaRPr lang="en-US" altLang="zh-TW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altLang="zh-TW" dirty="0" smtClean="0"/>
                      <a:t>7%</a:t>
                    </a:r>
                    <a:endParaRPr lang="en-US" altLang="zh-TW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30%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altLang="zh-TW" dirty="0" smtClean="0"/>
                      <a:t>15%</a:t>
                    </a:r>
                    <a:endParaRPr lang="en-US" altLang="zh-TW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工作表1!$A$2:$A$5</c:f>
              <c:strCache>
                <c:ptCount val="4"/>
                <c:pt idx="0">
                  <c:v>原住民</c:v>
                </c:pt>
                <c:pt idx="1">
                  <c:v>新住民</c:v>
                </c:pt>
                <c:pt idx="2">
                  <c:v>隔代單親教養</c:v>
                </c:pt>
                <c:pt idx="3">
                  <c:v>一般</c:v>
                </c:pt>
              </c:strCache>
            </c:strRef>
          </c:cat>
          <c:val>
            <c:numRef>
              <c:f>工作表1!$B$2:$B$5</c:f>
              <c:numCache>
                <c:formatCode>0%</c:formatCode>
                <c:ptCount val="4"/>
                <c:pt idx="0">
                  <c:v>0.48</c:v>
                </c:pt>
                <c:pt idx="1">
                  <c:v>0.1</c:v>
                </c:pt>
                <c:pt idx="2">
                  <c:v>0.3</c:v>
                </c:pt>
                <c:pt idx="3">
                  <c:v>0.14000000000000001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svg"/><Relationship Id="rId1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image" Target="../media/image36.jp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svg"/><Relationship Id="rId1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image" Target="../media/image36.jp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5/layout/IconLeafLabelList" loCatId="icon" qsTypeId="urn:microsoft.com/office/officeart/2005/8/quickstyle/simple4" qsCatId="simple" csTypeId="urn:microsoft.com/office/officeart/2018/5/colors/Iconchunking_neutralicon_colorful5" csCatId="colorful" phldr="1"/>
      <dgm:spPr/>
    </dgm:pt>
    <dgm:pt modelId="{4AF52931-E4CA-4429-AACB-B8747CDB2409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zh-TW" sz="3200" b="1" i="1" dirty="0" smtClean="0"/>
            <a:t>健康</a:t>
          </a:r>
          <a:endParaRPr lang="en-US" altLang="zh-TW" sz="3200" b="1" i="1" dirty="0" smtClean="0"/>
        </a:p>
        <a:p>
          <a:pPr>
            <a:lnSpc>
              <a:spcPct val="100000"/>
            </a:lnSpc>
            <a:defRPr cap="all"/>
          </a:pPr>
          <a:r>
            <a:rPr lang="zh-TW" sz="2000" b="1" dirty="0" smtClean="0"/>
            <a:t>食安</a:t>
          </a:r>
          <a:r>
            <a:rPr lang="zh-TW" altLang="en-US" sz="2000" b="1" dirty="0" smtClean="0"/>
            <a:t>、</a:t>
          </a:r>
          <a:r>
            <a:rPr lang="zh-TW" sz="2000" b="1" dirty="0" smtClean="0"/>
            <a:t>身心健康</a:t>
          </a:r>
          <a:endParaRPr lang="zh-TW" altLang="en-US" sz="20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67B2FC97-2FAE-4EFE-9DEE-E4216C657F35}" type="parTrans" cxnId="{F82329C8-C3B2-4E9B-9033-528488D72705}">
      <dgm:prSet/>
      <dgm:spPr/>
      <dgm:t>
        <a:bodyPr rtlCol="0"/>
        <a:lstStyle/>
        <a:p>
          <a:pPr rtl="0"/>
          <a:endParaRPr lang="zh-TW" altLang="en-US" sz="14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D86AF01C-9CBC-41F8-9354-48CD82BDFDC9}" type="sibTrans" cxnId="{F82329C8-C3B2-4E9B-9033-528488D72705}">
      <dgm:prSet/>
      <dgm:spPr/>
      <dgm:t>
        <a:bodyPr rtlCol="0"/>
        <a:lstStyle/>
        <a:p>
          <a:pPr rtl="0"/>
          <a:endParaRPr lang="zh-TW" altLang="en-US" sz="14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81BEB84D-9A77-49C6-9301-B3359FCAC75F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zh-TW" sz="3200" b="1" i="1" dirty="0" smtClean="0"/>
            <a:t>智慧</a:t>
          </a:r>
          <a:endParaRPr lang="en-US" altLang="zh-TW" sz="3200" b="1" i="1" dirty="0" smtClean="0"/>
        </a:p>
        <a:p>
          <a:pPr>
            <a:lnSpc>
              <a:spcPct val="100000"/>
            </a:lnSpc>
            <a:defRPr cap="all"/>
          </a:pPr>
          <a:r>
            <a:rPr lang="zh-TW" sz="2000" b="1" dirty="0" smtClean="0"/>
            <a:t>做中學</a:t>
          </a:r>
          <a:r>
            <a:rPr lang="en-US" altLang="zh-TW" sz="2000" b="1" dirty="0" smtClean="0"/>
            <a:t>(</a:t>
          </a:r>
          <a:r>
            <a:rPr lang="zh-TW" sz="2000" b="1" dirty="0" smtClean="0"/>
            <a:t>體驗</a:t>
          </a:r>
          <a:r>
            <a:rPr lang="zh-TW" altLang="en-US" sz="2000" b="1" dirty="0" smtClean="0"/>
            <a:t>、</a:t>
          </a:r>
          <a:r>
            <a:rPr lang="zh-TW" sz="2000" b="1" dirty="0" smtClean="0"/>
            <a:t>品茗</a:t>
          </a:r>
          <a:r>
            <a:rPr lang="zh-TW" altLang="en-US" sz="2000" b="1" dirty="0" smtClean="0"/>
            <a:t>、</a:t>
          </a:r>
          <a:r>
            <a:rPr lang="zh-TW" sz="2000" b="1" dirty="0" smtClean="0"/>
            <a:t>創</a:t>
          </a:r>
          <a:r>
            <a:rPr lang="zh-TW" altLang="en-US" sz="2000" b="1" dirty="0" smtClean="0"/>
            <a:t>作</a:t>
          </a:r>
          <a:r>
            <a:rPr lang="en-US" altLang="zh-TW" sz="2000" b="1" dirty="0" smtClean="0"/>
            <a:t>)</a:t>
          </a:r>
          <a:endParaRPr lang="zh-TW" altLang="en-US" sz="20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zh-TW" altLang="en-US" sz="14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5D260F18-25D2-4074-87F1-7E78DDA61C58}" type="sibTrans" cxnId="{420EF6C4-7321-43BE-A2FC-253606B1E06A}">
      <dgm:prSet/>
      <dgm:spPr/>
      <dgm:t>
        <a:bodyPr rtlCol="0"/>
        <a:lstStyle/>
        <a:p>
          <a:pPr rtl="0"/>
          <a:endParaRPr lang="zh-TW" altLang="en-US" sz="14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BFF9359E-E9B1-4B73-BACC-2C7988765B16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zh-TW" sz="3200" b="1" i="1" dirty="0" smtClean="0"/>
            <a:t>快樂</a:t>
          </a:r>
          <a:endParaRPr lang="en-US" altLang="zh-TW" sz="3200" b="1" i="1" dirty="0" smtClean="0"/>
        </a:p>
        <a:p>
          <a:pPr>
            <a:lnSpc>
              <a:spcPct val="100000"/>
            </a:lnSpc>
            <a:defRPr cap="all"/>
          </a:pPr>
          <a:r>
            <a:rPr lang="zh-TW" sz="1800" b="1" dirty="0" smtClean="0"/>
            <a:t>學習的快樂</a:t>
          </a:r>
          <a:endParaRPr lang="zh-TW" altLang="en-US" sz="18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6E0A40FA-1B79-4089-8B9A-3BA22865FE4E}" type="parTrans" cxnId="{516EC545-1971-48B3-978C-4756FCDCCFD9}">
      <dgm:prSet/>
      <dgm:spPr/>
      <dgm:t>
        <a:bodyPr rtlCol="0"/>
        <a:lstStyle/>
        <a:p>
          <a:pPr rtl="0"/>
          <a:endParaRPr lang="zh-TW" altLang="en-US" sz="14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1CEF1965-C516-4C44-BAE3-2FA3F5116930}" type="sibTrans" cxnId="{516EC545-1971-48B3-978C-4756FCDCCFD9}">
      <dgm:prSet/>
      <dgm:spPr/>
      <dgm:t>
        <a:bodyPr rtlCol="0"/>
        <a:lstStyle/>
        <a:p>
          <a:pPr rtl="0"/>
          <a:endParaRPr lang="zh-TW" altLang="en-US" sz="14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29BB62C3-8DAE-49E7-A154-FB8CDD20BD56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FDCF1FF3-A522-43E2-ADBB-4D937E5D4C8B}" type="pres">
      <dgm:prSet presAssocID="{4AF52931-E4CA-4429-AACB-B8747CDB2409}" presName="compNode" presStyleCnt="0"/>
      <dgm:spPr/>
    </dgm:pt>
    <dgm:pt modelId="{4404E5A3-F3AE-4794-ABE8-672905731E8A}" type="pres">
      <dgm:prSet presAssocID="{4AF52931-E4CA-4429-AACB-B8747CDB2409}" presName="iconBgRect" presStyleLbl="bgShp" presStyleIdx="0" presStyleCnt="3" custAng="16200000"/>
      <dgm:spPr>
        <a:prstGeom prst="teardrop">
          <a:avLst/>
        </a:prstGeom>
        <a:solidFill>
          <a:schemeClr val="accent1"/>
        </a:solidFill>
      </dgm:spPr>
    </dgm:pt>
    <dgm:pt modelId="{66E983A8-4726-42A4-977A-7FF40FC16E6F}" type="pres">
      <dgm:prSet presAssocID="{4AF52931-E4CA-4429-AACB-B8747CDB240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eds"/>
        </a:ext>
      </dgm:extLst>
    </dgm:pt>
    <dgm:pt modelId="{816F14CD-531F-4A61-BE1E-1AB8218315CD}" type="pres">
      <dgm:prSet presAssocID="{4AF52931-E4CA-4429-AACB-B8747CDB2409}" presName="spaceRect" presStyleCnt="0"/>
      <dgm:spPr/>
    </dgm:pt>
    <dgm:pt modelId="{D004084F-AAF0-4394-A4B8-1C80AB3016EE}" type="pres">
      <dgm:prSet presAssocID="{4AF52931-E4CA-4429-AACB-B8747CDB2409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F18176B8-4648-41E0-BE74-D3A38454740A}" type="pres">
      <dgm:prSet presAssocID="{D86AF01C-9CBC-41F8-9354-48CD82BDFDC9}" presName="sibTrans" presStyleCnt="0"/>
      <dgm:spPr/>
    </dgm:pt>
    <dgm:pt modelId="{852075D9-1865-4DCB-B7BC-419821E8D39E}" type="pres">
      <dgm:prSet presAssocID="{81BEB84D-9A77-49C6-9301-B3359FCAC75F}" presName="compNode" presStyleCnt="0"/>
      <dgm:spPr/>
    </dgm:pt>
    <dgm:pt modelId="{F7FA26C2-9A7D-456E-A3F1-57C85E3B8944}" type="pres">
      <dgm:prSet presAssocID="{81BEB84D-9A77-49C6-9301-B3359FCAC75F}" presName="iconBgRect" presStyleLbl="bgShp" presStyleIdx="1" presStyleCnt="3" custAng="16200000"/>
      <dgm:spPr>
        <a:prstGeom prst="teardrop">
          <a:avLst/>
        </a:prstGeom>
        <a:solidFill>
          <a:schemeClr val="accent1"/>
        </a:solidFill>
      </dgm:spPr>
    </dgm:pt>
    <dgm:pt modelId="{8D027E61-512C-4C5C-B861-C214EB2B7051}" type="pres">
      <dgm:prSet presAssocID="{81BEB84D-9A77-49C6-9301-B3359FCAC7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80D50278-A184-474B-BE1F-D445925966D1}" type="pres">
      <dgm:prSet presAssocID="{81BEB84D-9A77-49C6-9301-B3359FCAC75F}" presName="spaceRect" presStyleCnt="0"/>
      <dgm:spPr/>
    </dgm:pt>
    <dgm:pt modelId="{4A3CA5A9-4015-4F4C-A300-8CD9B37F28EC}" type="pres">
      <dgm:prSet presAssocID="{81BEB84D-9A77-49C6-9301-B3359FCAC75F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1226883D-D094-4C40-8CCE-4CC35ABC012F}" type="pres">
      <dgm:prSet presAssocID="{5D260F18-25D2-4074-87F1-7E78DDA61C58}" presName="sibTrans" presStyleCnt="0"/>
      <dgm:spPr/>
    </dgm:pt>
    <dgm:pt modelId="{AB01B044-5881-4A3A-96FC-B42D55A09448}" type="pres">
      <dgm:prSet presAssocID="{BFF9359E-E9B1-4B73-BACC-2C7988765B16}" presName="compNode" presStyleCnt="0"/>
      <dgm:spPr/>
    </dgm:pt>
    <dgm:pt modelId="{6E502D37-0C18-4C1D-B5B6-1EE0F7480188}" type="pres">
      <dgm:prSet presAssocID="{BFF9359E-E9B1-4B73-BACC-2C7988765B16}" presName="iconBgRect" presStyleLbl="bgShp" presStyleIdx="2" presStyleCnt="3" custAng="16200000"/>
      <dgm:spPr>
        <a:prstGeom prst="teardrop">
          <a:avLst/>
        </a:prstGeom>
        <a:solidFill>
          <a:schemeClr val="accent1"/>
        </a:solidFill>
      </dgm:spPr>
    </dgm:pt>
    <dgm:pt modelId="{7291F4F3-1EE7-4DA5-9945-2BDB8BB6DF14}" type="pres">
      <dgm:prSet presAssocID="{BFF9359E-E9B1-4B73-BACC-2C7988765B16}" presName="iconRect" presStyleLbl="node1" presStyleIdx="2" presStyleCnt="3"/>
      <dgm:spPr>
        <a:prstGeom prst="heart">
          <a:avLst/>
        </a:prstGeom>
        <a:solidFill>
          <a:schemeClr val="tx1"/>
        </a:solidFill>
        <a:ln>
          <a:noFill/>
        </a:ln>
      </dgm:spPr>
      <dgm:extLst/>
    </dgm:pt>
    <dgm:pt modelId="{D10C2546-83E9-4D63-9C0E-CEAB56718E16}" type="pres">
      <dgm:prSet presAssocID="{BFF9359E-E9B1-4B73-BACC-2C7988765B16}" presName="spaceRect" presStyleCnt="0"/>
      <dgm:spPr/>
    </dgm:pt>
    <dgm:pt modelId="{2D3AA4CD-88DE-4BAA-9BCF-1DE9D253FCAA}" type="pres">
      <dgm:prSet presAssocID="{BFF9359E-E9B1-4B73-BACC-2C7988765B16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888B9FBC-F4A1-4A8B-B703-D87865A65BD0}" type="presOf" srcId="{BFF9359E-E9B1-4B73-BACC-2C7988765B16}" destId="{2D3AA4CD-88DE-4BAA-9BCF-1DE9D253FCAA}" srcOrd="0" destOrd="0" presId="urn:microsoft.com/office/officeart/2018/5/layout/IconLeafLabelList"/>
    <dgm:cxn modelId="{9DFFC12E-9EC7-415F-AF62-C13E19722337}" type="presOf" srcId="{4AF52931-E4CA-4429-AACB-B8747CDB2409}" destId="{D004084F-AAF0-4394-A4B8-1C80AB3016EE}" srcOrd="0" destOrd="0" presId="urn:microsoft.com/office/officeart/2018/5/layout/IconLeafLabelList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656B1851-13C8-4201-B702-5947529A0870}" type="presOf" srcId="{C7720856-93F0-4CC7-B7FD-2466914A11D4}" destId="{29BB62C3-8DAE-49E7-A154-FB8CDD20BD56}" srcOrd="0" destOrd="0" presId="urn:microsoft.com/office/officeart/2018/5/layout/IconLeafLabelList"/>
    <dgm:cxn modelId="{7F6D8240-3F76-4B70-803C-C0023D804140}" type="presOf" srcId="{81BEB84D-9A77-49C6-9301-B3359FCAC75F}" destId="{4A3CA5A9-4015-4F4C-A300-8CD9B37F28EC}" srcOrd="0" destOrd="0" presId="urn:microsoft.com/office/officeart/2018/5/layout/IconLeafLabelList"/>
    <dgm:cxn modelId="{3F2044FB-E33A-4D48-99CA-0445F424817E}" type="presParOf" srcId="{29BB62C3-8DAE-49E7-A154-FB8CDD20BD56}" destId="{FDCF1FF3-A522-43E2-ADBB-4D937E5D4C8B}" srcOrd="0" destOrd="0" presId="urn:microsoft.com/office/officeart/2018/5/layout/IconLeafLabelList"/>
    <dgm:cxn modelId="{8EBEBDEA-C728-40C7-A500-45AAE044D48A}" type="presParOf" srcId="{FDCF1FF3-A522-43E2-ADBB-4D937E5D4C8B}" destId="{4404E5A3-F3AE-4794-ABE8-672905731E8A}" srcOrd="0" destOrd="0" presId="urn:microsoft.com/office/officeart/2018/5/layout/IconLeafLabelList"/>
    <dgm:cxn modelId="{210C2635-EFBE-4087-8A06-CBDDD1A40B20}" type="presParOf" srcId="{FDCF1FF3-A522-43E2-ADBB-4D937E5D4C8B}" destId="{66E983A8-4726-42A4-977A-7FF40FC16E6F}" srcOrd="1" destOrd="0" presId="urn:microsoft.com/office/officeart/2018/5/layout/IconLeafLabelList"/>
    <dgm:cxn modelId="{255544D8-259D-4D93-AADB-48214076CE87}" type="presParOf" srcId="{FDCF1FF3-A522-43E2-ADBB-4D937E5D4C8B}" destId="{816F14CD-531F-4A61-BE1E-1AB8218315CD}" srcOrd="2" destOrd="0" presId="urn:microsoft.com/office/officeart/2018/5/layout/IconLeafLabelList"/>
    <dgm:cxn modelId="{75E893F9-4E62-48F2-9C80-C2B211FD72A7}" type="presParOf" srcId="{FDCF1FF3-A522-43E2-ADBB-4D937E5D4C8B}" destId="{D004084F-AAF0-4394-A4B8-1C80AB3016EE}" srcOrd="3" destOrd="0" presId="urn:microsoft.com/office/officeart/2018/5/layout/IconLeafLabelList"/>
    <dgm:cxn modelId="{C861A5A0-34EA-4D31-8AB0-14505D90A258}" type="presParOf" srcId="{29BB62C3-8DAE-49E7-A154-FB8CDD20BD56}" destId="{F18176B8-4648-41E0-BE74-D3A38454740A}" srcOrd="1" destOrd="0" presId="urn:microsoft.com/office/officeart/2018/5/layout/IconLeafLabelList"/>
    <dgm:cxn modelId="{F1025440-F45A-49AD-8ACD-D6CBEFFD176A}" type="presParOf" srcId="{29BB62C3-8DAE-49E7-A154-FB8CDD20BD56}" destId="{852075D9-1865-4DCB-B7BC-419821E8D39E}" srcOrd="2" destOrd="0" presId="urn:microsoft.com/office/officeart/2018/5/layout/IconLeafLabelList"/>
    <dgm:cxn modelId="{4E0D6DED-5324-4EAB-A18D-B82CD8C0B661}" type="presParOf" srcId="{852075D9-1865-4DCB-B7BC-419821E8D39E}" destId="{F7FA26C2-9A7D-456E-A3F1-57C85E3B8944}" srcOrd="0" destOrd="0" presId="urn:microsoft.com/office/officeart/2018/5/layout/IconLeafLabelList"/>
    <dgm:cxn modelId="{C479A7F5-7C12-4315-B942-CBEA9BC48C5B}" type="presParOf" srcId="{852075D9-1865-4DCB-B7BC-419821E8D39E}" destId="{8D027E61-512C-4C5C-B861-C214EB2B7051}" srcOrd="1" destOrd="0" presId="urn:microsoft.com/office/officeart/2018/5/layout/IconLeafLabelList"/>
    <dgm:cxn modelId="{8A7B0371-E017-432F-84B1-A5868FC44181}" type="presParOf" srcId="{852075D9-1865-4DCB-B7BC-419821E8D39E}" destId="{80D50278-A184-474B-BE1F-D445925966D1}" srcOrd="2" destOrd="0" presId="urn:microsoft.com/office/officeart/2018/5/layout/IconLeafLabelList"/>
    <dgm:cxn modelId="{682FF9C3-C79A-4334-AAE6-6960E2F1CC3A}" type="presParOf" srcId="{852075D9-1865-4DCB-B7BC-419821E8D39E}" destId="{4A3CA5A9-4015-4F4C-A300-8CD9B37F28EC}" srcOrd="3" destOrd="0" presId="urn:microsoft.com/office/officeart/2018/5/layout/IconLeafLabelList"/>
    <dgm:cxn modelId="{D0FB4BF6-4142-4C49-9D81-EC1E04A003A7}" type="presParOf" srcId="{29BB62C3-8DAE-49E7-A154-FB8CDD20BD56}" destId="{1226883D-D094-4C40-8CCE-4CC35ABC012F}" srcOrd="3" destOrd="0" presId="urn:microsoft.com/office/officeart/2018/5/layout/IconLeafLabelList"/>
    <dgm:cxn modelId="{73C2163B-A42F-451B-A59A-AD037C1E51A0}" type="presParOf" srcId="{29BB62C3-8DAE-49E7-A154-FB8CDD20BD56}" destId="{AB01B044-5881-4A3A-96FC-B42D55A09448}" srcOrd="4" destOrd="0" presId="urn:microsoft.com/office/officeart/2018/5/layout/IconLeafLabelList"/>
    <dgm:cxn modelId="{1F109E53-B825-44B8-8CE6-F518A007B81B}" type="presParOf" srcId="{AB01B044-5881-4A3A-96FC-B42D55A09448}" destId="{6E502D37-0C18-4C1D-B5B6-1EE0F7480188}" srcOrd="0" destOrd="0" presId="urn:microsoft.com/office/officeart/2018/5/layout/IconLeafLabelList"/>
    <dgm:cxn modelId="{216E2022-AAA0-4710-9842-2FF0FCE38A9B}" type="presParOf" srcId="{AB01B044-5881-4A3A-96FC-B42D55A09448}" destId="{7291F4F3-1EE7-4DA5-9945-2BDB8BB6DF14}" srcOrd="1" destOrd="0" presId="urn:microsoft.com/office/officeart/2018/5/layout/IconLeafLabelList"/>
    <dgm:cxn modelId="{67F22EF7-F70F-4CD6-8168-8782AFA33100}" type="presParOf" srcId="{AB01B044-5881-4A3A-96FC-B42D55A09448}" destId="{D10C2546-83E9-4D63-9C0E-CEAB56718E16}" srcOrd="2" destOrd="0" presId="urn:microsoft.com/office/officeart/2018/5/layout/IconLeafLabelList"/>
    <dgm:cxn modelId="{C4F521B0-CF88-49A3-877D-1D085FB5FCB0}" type="presParOf" srcId="{AB01B044-5881-4A3A-96FC-B42D55A09448}" destId="{2D3AA4CD-88DE-4BAA-9BCF-1DE9D253FC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6EDA04-CC30-446F-B67B-29D395990B2C}" type="doc">
      <dgm:prSet loTypeId="urn:microsoft.com/office/officeart/2005/8/layout/hierarchy2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C9F4651-AC5A-4FB3-AC5A-A9ECECC5051A}">
      <dgm:prSet phldrT="[文字]" custT="1"/>
      <dgm:spPr>
        <a:solidFill>
          <a:srgbClr val="027159"/>
        </a:solidFill>
      </dgm:spPr>
      <dgm:t>
        <a:bodyPr/>
        <a:lstStyle/>
        <a:p>
          <a:r>
            <a:rPr lang="zh-TW" altLang="en-US" sz="2800" b="1" dirty="0" smtClean="0"/>
            <a:t>課程設計</a:t>
          </a:r>
          <a:endParaRPr lang="zh-TW" altLang="en-US" sz="2800" b="1" dirty="0"/>
        </a:p>
      </dgm:t>
    </dgm:pt>
    <dgm:pt modelId="{BC142CF0-7659-4C7D-BC30-27F4C61466FC}" type="parTrans" cxnId="{EEA2BD70-9FED-4C2F-8332-1E1DED7BD7EE}">
      <dgm:prSet/>
      <dgm:spPr/>
      <dgm:t>
        <a:bodyPr/>
        <a:lstStyle/>
        <a:p>
          <a:endParaRPr lang="zh-TW" altLang="en-US"/>
        </a:p>
      </dgm:t>
    </dgm:pt>
    <dgm:pt modelId="{093FAAB4-834D-4350-9A6E-74220C5DC479}" type="sibTrans" cxnId="{EEA2BD70-9FED-4C2F-8332-1E1DED7BD7EE}">
      <dgm:prSet/>
      <dgm:spPr/>
      <dgm:t>
        <a:bodyPr/>
        <a:lstStyle/>
        <a:p>
          <a:endParaRPr lang="zh-TW" altLang="en-US"/>
        </a:p>
      </dgm:t>
    </dgm:pt>
    <dgm:pt modelId="{5F6F7D6A-5900-4AC2-859A-C8A389474EF1}">
      <dgm:prSet phldrT="[文字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dirty="0" smtClean="0"/>
            <a:t>一、</a:t>
          </a:r>
          <a:r>
            <a:rPr lang="zh-TW" altLang="zh-TW" dirty="0" smtClean="0"/>
            <a:t>認識校園香草</a:t>
          </a:r>
          <a:endParaRPr lang="zh-TW" altLang="en-US" dirty="0"/>
        </a:p>
      </dgm:t>
    </dgm:pt>
    <dgm:pt modelId="{C579E444-6A86-44C3-8D82-1A1C0EF98D6C}" type="parTrans" cxnId="{33F74653-B8E5-4D34-9A5A-9F3839A48BBF}">
      <dgm:prSet/>
      <dgm:spPr/>
      <dgm:t>
        <a:bodyPr/>
        <a:lstStyle/>
        <a:p>
          <a:endParaRPr lang="zh-TW" altLang="en-US"/>
        </a:p>
      </dgm:t>
    </dgm:pt>
    <dgm:pt modelId="{587903ED-C42F-4BAF-933B-7E2884EEAE22}" type="sibTrans" cxnId="{33F74653-B8E5-4D34-9A5A-9F3839A48BBF}">
      <dgm:prSet/>
      <dgm:spPr/>
      <dgm:t>
        <a:bodyPr/>
        <a:lstStyle/>
        <a:p>
          <a:endParaRPr lang="zh-TW" altLang="en-US"/>
        </a:p>
      </dgm:t>
    </dgm:pt>
    <dgm:pt modelId="{8D023FFF-7A1C-4E5E-88A8-EB97DE480B79}">
      <dgm:prSet phldrT="[文字]"/>
      <dgm:spPr/>
      <dgm:t>
        <a:bodyPr/>
        <a:lstStyle/>
        <a:p>
          <a:r>
            <a:rPr lang="zh-TW" altLang="en-US" dirty="0" smtClean="0"/>
            <a:t>蘿勒</a:t>
          </a:r>
          <a:endParaRPr lang="zh-TW" altLang="en-US" dirty="0"/>
        </a:p>
      </dgm:t>
    </dgm:pt>
    <dgm:pt modelId="{FA0727CB-6162-400C-9E2D-98EFC0E551A7}" type="parTrans" cxnId="{E70C65C4-5100-4D39-A361-B3869A140055}">
      <dgm:prSet/>
      <dgm:spPr/>
      <dgm:t>
        <a:bodyPr/>
        <a:lstStyle/>
        <a:p>
          <a:endParaRPr lang="zh-TW" altLang="en-US"/>
        </a:p>
      </dgm:t>
    </dgm:pt>
    <dgm:pt modelId="{DF7115C8-3F87-4B62-A064-A59EBE3A2D43}" type="sibTrans" cxnId="{E70C65C4-5100-4D39-A361-B3869A140055}">
      <dgm:prSet/>
      <dgm:spPr/>
      <dgm:t>
        <a:bodyPr/>
        <a:lstStyle/>
        <a:p>
          <a:endParaRPr lang="zh-TW" altLang="en-US"/>
        </a:p>
      </dgm:t>
    </dgm:pt>
    <dgm:pt modelId="{0C505FCC-36BB-4F20-AA31-7C9A08EDCBE3}">
      <dgm:prSet phldrT="[文字]"/>
      <dgm:spPr/>
      <dgm:t>
        <a:bodyPr/>
        <a:lstStyle/>
        <a:p>
          <a:r>
            <a:rPr lang="zh-TW" altLang="en-US" dirty="0" smtClean="0"/>
            <a:t>芳香萬壽菊</a:t>
          </a:r>
          <a:endParaRPr lang="zh-TW" altLang="en-US" dirty="0"/>
        </a:p>
      </dgm:t>
    </dgm:pt>
    <dgm:pt modelId="{3B39A881-60B9-4B1C-B55E-810179B9B349}" type="parTrans" cxnId="{50F846D3-5AEE-452A-90B3-125A5752C290}">
      <dgm:prSet/>
      <dgm:spPr/>
      <dgm:t>
        <a:bodyPr/>
        <a:lstStyle/>
        <a:p>
          <a:endParaRPr lang="zh-TW" altLang="en-US"/>
        </a:p>
      </dgm:t>
    </dgm:pt>
    <dgm:pt modelId="{626C314A-A2C6-4865-A0E0-D4C648C9BB24}" type="sibTrans" cxnId="{50F846D3-5AEE-452A-90B3-125A5752C290}">
      <dgm:prSet/>
      <dgm:spPr/>
      <dgm:t>
        <a:bodyPr/>
        <a:lstStyle/>
        <a:p>
          <a:endParaRPr lang="zh-TW" altLang="en-US"/>
        </a:p>
      </dgm:t>
    </dgm:pt>
    <dgm:pt modelId="{06FFE79C-9CDA-4C7C-A710-F0A99EE4AB31}">
      <dgm:prSet phldrT="[文字]"/>
      <dgm:spPr>
        <a:solidFill>
          <a:srgbClr val="328B97"/>
        </a:solidFill>
      </dgm:spPr>
      <dgm:t>
        <a:bodyPr/>
        <a:lstStyle/>
        <a:p>
          <a:r>
            <a:rPr lang="zh-TW" altLang="en-US" dirty="0" smtClean="0"/>
            <a:t>二、</a:t>
          </a:r>
          <a:r>
            <a:rPr lang="zh-TW" altLang="zh-TW" dirty="0" smtClean="0"/>
            <a:t>香草的成長</a:t>
          </a:r>
          <a:endParaRPr lang="zh-TW" altLang="en-US" dirty="0"/>
        </a:p>
      </dgm:t>
    </dgm:pt>
    <dgm:pt modelId="{0A4D5416-015D-4F1A-8527-B4F2F3C1FEC3}" type="parTrans" cxnId="{C6570373-C92B-448A-8094-354F2C9FBB07}">
      <dgm:prSet/>
      <dgm:spPr/>
      <dgm:t>
        <a:bodyPr/>
        <a:lstStyle/>
        <a:p>
          <a:endParaRPr lang="zh-TW" altLang="en-US"/>
        </a:p>
      </dgm:t>
    </dgm:pt>
    <dgm:pt modelId="{B5F20859-4593-4AD5-B533-244833311959}" type="sibTrans" cxnId="{C6570373-C92B-448A-8094-354F2C9FBB07}">
      <dgm:prSet/>
      <dgm:spPr/>
      <dgm:t>
        <a:bodyPr/>
        <a:lstStyle/>
        <a:p>
          <a:endParaRPr lang="zh-TW" altLang="en-US"/>
        </a:p>
      </dgm:t>
    </dgm:pt>
    <dgm:pt modelId="{1879E345-DAEC-4BDD-9B5B-45C3B5D3C7AF}">
      <dgm:prSet phldrT="[文字]"/>
      <dgm:spPr/>
      <dgm:t>
        <a:bodyPr/>
        <a:lstStyle/>
        <a:p>
          <a:r>
            <a:rPr lang="zh-TW" altLang="en-US" dirty="0" smtClean="0"/>
            <a:t>照護香草</a:t>
          </a:r>
          <a:endParaRPr lang="zh-TW" altLang="en-US" dirty="0"/>
        </a:p>
      </dgm:t>
    </dgm:pt>
    <dgm:pt modelId="{702DDF0B-56C4-421C-AD1D-AC9582806976}" type="parTrans" cxnId="{3EDF55B0-3DD3-4E14-A25C-1C0FFBEFF0BB}">
      <dgm:prSet/>
      <dgm:spPr/>
      <dgm:t>
        <a:bodyPr/>
        <a:lstStyle/>
        <a:p>
          <a:endParaRPr lang="zh-TW" altLang="en-US"/>
        </a:p>
      </dgm:t>
    </dgm:pt>
    <dgm:pt modelId="{024F1175-9450-47A6-A265-6B99D01825FF}" type="sibTrans" cxnId="{3EDF55B0-3DD3-4E14-A25C-1C0FFBEFF0BB}">
      <dgm:prSet/>
      <dgm:spPr/>
      <dgm:t>
        <a:bodyPr/>
        <a:lstStyle/>
        <a:p>
          <a:endParaRPr lang="zh-TW" altLang="en-US"/>
        </a:p>
      </dgm:t>
    </dgm:pt>
    <dgm:pt modelId="{A59DB0AF-7FCD-4E46-9C6B-5F31786551E3}">
      <dgm:prSet/>
      <dgm:spPr>
        <a:solidFill>
          <a:srgbClr val="328995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dirty="0" smtClean="0"/>
            <a:t>三、</a:t>
          </a:r>
          <a:r>
            <a:rPr lang="zh-TW" altLang="zh-TW" dirty="0" smtClean="0"/>
            <a:t>香草與我</a:t>
          </a:r>
          <a:endParaRPr lang="zh-TW" altLang="en-US" dirty="0" smtClean="0"/>
        </a:p>
        <a:p>
          <a:pPr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dirty="0"/>
        </a:p>
      </dgm:t>
    </dgm:pt>
    <dgm:pt modelId="{68B7A131-01A4-4B75-BBCA-C9A2A2AEE63A}" type="parTrans" cxnId="{5A744730-BCEC-48B1-BF50-11993195FB85}">
      <dgm:prSet/>
      <dgm:spPr/>
      <dgm:t>
        <a:bodyPr/>
        <a:lstStyle/>
        <a:p>
          <a:endParaRPr lang="zh-TW" altLang="en-US"/>
        </a:p>
      </dgm:t>
    </dgm:pt>
    <dgm:pt modelId="{A0F071F8-728E-4A29-9D7C-E2C1AB440C1E}" type="sibTrans" cxnId="{5A744730-BCEC-48B1-BF50-11993195FB85}">
      <dgm:prSet/>
      <dgm:spPr/>
      <dgm:t>
        <a:bodyPr/>
        <a:lstStyle/>
        <a:p>
          <a:endParaRPr lang="zh-TW" altLang="en-US"/>
        </a:p>
      </dgm:t>
    </dgm:pt>
    <dgm:pt modelId="{A2287514-1D7A-477C-B6CB-F3517D6D0850}">
      <dgm:prSet/>
      <dgm:spPr>
        <a:solidFill>
          <a:srgbClr val="328793"/>
        </a:solidFill>
      </dgm:spPr>
      <dgm:t>
        <a:bodyPr/>
        <a:lstStyle/>
        <a:p>
          <a:r>
            <a:rPr lang="zh-TW" altLang="en-US" dirty="0" smtClean="0"/>
            <a:t>五、手作香草應用</a:t>
          </a:r>
          <a:endParaRPr lang="zh-TW" altLang="en-US" dirty="0"/>
        </a:p>
      </dgm:t>
    </dgm:pt>
    <dgm:pt modelId="{97C98B39-7DAF-4A74-A10C-477A01E0CBD4}" type="parTrans" cxnId="{F9961901-2C3D-4962-B12F-790BBE075745}">
      <dgm:prSet/>
      <dgm:spPr/>
      <dgm:t>
        <a:bodyPr/>
        <a:lstStyle/>
        <a:p>
          <a:endParaRPr lang="zh-TW" altLang="en-US"/>
        </a:p>
      </dgm:t>
    </dgm:pt>
    <dgm:pt modelId="{492E98B6-57F5-4E2F-B677-BE79C45E5930}" type="sibTrans" cxnId="{F9961901-2C3D-4962-B12F-790BBE075745}">
      <dgm:prSet/>
      <dgm:spPr/>
      <dgm:t>
        <a:bodyPr/>
        <a:lstStyle/>
        <a:p>
          <a:endParaRPr lang="zh-TW" altLang="en-US"/>
        </a:p>
      </dgm:t>
    </dgm:pt>
    <dgm:pt modelId="{FA8B8E27-DD0D-4F3C-8CBB-7F639081D7FB}">
      <dgm:prSet/>
      <dgm:spPr>
        <a:solidFill>
          <a:srgbClr val="328591"/>
        </a:solidFill>
      </dgm:spPr>
      <dgm:t>
        <a:bodyPr/>
        <a:lstStyle/>
        <a:p>
          <a:r>
            <a:rPr lang="zh-TW" altLang="en-US" dirty="0" smtClean="0"/>
            <a:t>四</a:t>
          </a:r>
          <a:r>
            <a:rPr lang="en-US" altLang="zh-TW" dirty="0" smtClean="0"/>
            <a:t>.</a:t>
          </a:r>
          <a:r>
            <a:rPr lang="zh-TW" altLang="en-US" dirty="0" smtClean="0"/>
            <a:t>小小</a:t>
          </a:r>
          <a:r>
            <a:rPr lang="zh-TW" altLang="zh-TW" dirty="0" smtClean="0"/>
            <a:t>香草特派員</a:t>
          </a:r>
          <a:endParaRPr lang="zh-TW" altLang="en-US" dirty="0"/>
        </a:p>
      </dgm:t>
    </dgm:pt>
    <dgm:pt modelId="{01896467-E38D-41A0-A6BA-2C1E26218960}" type="parTrans" cxnId="{A98E7860-CC7C-4FCC-8756-A3A024B0DC6F}">
      <dgm:prSet/>
      <dgm:spPr/>
      <dgm:t>
        <a:bodyPr/>
        <a:lstStyle/>
        <a:p>
          <a:endParaRPr lang="zh-TW" altLang="en-US"/>
        </a:p>
      </dgm:t>
    </dgm:pt>
    <dgm:pt modelId="{EFD5CC51-4408-4AD6-9560-CCDD80311FFE}" type="sibTrans" cxnId="{A98E7860-CC7C-4FCC-8756-A3A024B0DC6F}">
      <dgm:prSet/>
      <dgm:spPr/>
      <dgm:t>
        <a:bodyPr/>
        <a:lstStyle/>
        <a:p>
          <a:endParaRPr lang="zh-TW" altLang="en-US"/>
        </a:p>
      </dgm:t>
    </dgm:pt>
    <dgm:pt modelId="{B7148FEB-37AE-47D6-B73B-B89191BFDB64}">
      <dgm:prSet/>
      <dgm:spPr/>
      <dgm:t>
        <a:bodyPr/>
        <a:lstStyle/>
        <a:p>
          <a:r>
            <a:rPr lang="zh-TW" altLang="en-US" dirty="0" smtClean="0"/>
            <a:t>育苗與種植</a:t>
          </a:r>
          <a:endParaRPr lang="zh-TW" altLang="en-US" dirty="0"/>
        </a:p>
      </dgm:t>
    </dgm:pt>
    <dgm:pt modelId="{3FD5BDCA-ED92-42B0-8D63-C86AFF969957}" type="parTrans" cxnId="{5118956C-54D5-45B7-890D-EF42C849AC82}">
      <dgm:prSet/>
      <dgm:spPr/>
      <dgm:t>
        <a:bodyPr/>
        <a:lstStyle/>
        <a:p>
          <a:endParaRPr lang="zh-TW" altLang="en-US"/>
        </a:p>
      </dgm:t>
    </dgm:pt>
    <dgm:pt modelId="{46E33B2F-6A3D-4A06-B370-BB2585AF7289}" type="sibTrans" cxnId="{5118956C-54D5-45B7-890D-EF42C849AC82}">
      <dgm:prSet/>
      <dgm:spPr/>
      <dgm:t>
        <a:bodyPr/>
        <a:lstStyle/>
        <a:p>
          <a:endParaRPr lang="zh-TW" altLang="en-US"/>
        </a:p>
      </dgm:t>
    </dgm:pt>
    <dgm:pt modelId="{F7AFF981-3B01-4466-A1BF-30C7753F8C86}">
      <dgm:prSet/>
      <dgm:spPr/>
      <dgm:t>
        <a:bodyPr/>
        <a:lstStyle/>
        <a:p>
          <a:r>
            <a:rPr lang="zh-TW" altLang="en-US" dirty="0" smtClean="0"/>
            <a:t>聞香體驗</a:t>
          </a:r>
          <a:endParaRPr lang="zh-TW" altLang="en-US" dirty="0"/>
        </a:p>
      </dgm:t>
    </dgm:pt>
    <dgm:pt modelId="{6D705EDC-1CD2-4F21-9EC4-867F9B9E0B78}" type="parTrans" cxnId="{11ACEB97-BE60-48E3-ABBA-4B48881ACFC0}">
      <dgm:prSet/>
      <dgm:spPr/>
      <dgm:t>
        <a:bodyPr/>
        <a:lstStyle/>
        <a:p>
          <a:endParaRPr lang="zh-TW" altLang="en-US"/>
        </a:p>
      </dgm:t>
    </dgm:pt>
    <dgm:pt modelId="{45E2C4BF-A127-4BD5-8F9E-98721CF3F966}" type="sibTrans" cxnId="{11ACEB97-BE60-48E3-ABBA-4B48881ACFC0}">
      <dgm:prSet/>
      <dgm:spPr/>
      <dgm:t>
        <a:bodyPr/>
        <a:lstStyle/>
        <a:p>
          <a:endParaRPr lang="zh-TW" altLang="en-US"/>
        </a:p>
      </dgm:t>
    </dgm:pt>
    <dgm:pt modelId="{B92AB622-AC6A-41BA-87D7-4C72A3F736AE}">
      <dgm:prSet/>
      <dgm:spPr/>
      <dgm:t>
        <a:bodyPr/>
        <a:lstStyle/>
        <a:p>
          <a:r>
            <a:rPr lang="zh-TW" altLang="en-US" dirty="0" smtClean="0"/>
            <a:t>蘿勒酥皮小點心</a:t>
          </a:r>
          <a:endParaRPr lang="zh-TW" altLang="en-US" dirty="0"/>
        </a:p>
      </dgm:t>
    </dgm:pt>
    <dgm:pt modelId="{47908BAB-0610-43DC-91BF-3470AC593108}" type="parTrans" cxnId="{DCEF571D-AF34-4666-9A44-01C4A09E690B}">
      <dgm:prSet/>
      <dgm:spPr/>
      <dgm:t>
        <a:bodyPr/>
        <a:lstStyle/>
        <a:p>
          <a:endParaRPr lang="zh-TW" altLang="en-US"/>
        </a:p>
      </dgm:t>
    </dgm:pt>
    <dgm:pt modelId="{4AC8E978-153E-4DEC-8ABB-912B6F5D934A}" type="sibTrans" cxnId="{DCEF571D-AF34-4666-9A44-01C4A09E690B}">
      <dgm:prSet/>
      <dgm:spPr/>
      <dgm:t>
        <a:bodyPr/>
        <a:lstStyle/>
        <a:p>
          <a:endParaRPr lang="zh-TW" altLang="en-US"/>
        </a:p>
      </dgm:t>
    </dgm:pt>
    <dgm:pt modelId="{48E0C4E5-452F-4C33-BCD2-60C57E72FB80}">
      <dgm:prSet/>
      <dgm:spPr/>
      <dgm:t>
        <a:bodyPr/>
        <a:lstStyle/>
        <a:p>
          <a:r>
            <a:rPr lang="zh-TW" altLang="en-US" dirty="0" smtClean="0"/>
            <a:t>香草茶</a:t>
          </a:r>
          <a:endParaRPr lang="zh-TW" altLang="en-US" dirty="0"/>
        </a:p>
      </dgm:t>
    </dgm:pt>
    <dgm:pt modelId="{9BA9FEF3-4916-4E1B-81EB-1D954F44FBB4}" type="parTrans" cxnId="{B16F3295-95DD-4D79-B518-C651FB785B5F}">
      <dgm:prSet/>
      <dgm:spPr/>
      <dgm:t>
        <a:bodyPr/>
        <a:lstStyle/>
        <a:p>
          <a:endParaRPr lang="zh-TW" altLang="en-US"/>
        </a:p>
      </dgm:t>
    </dgm:pt>
    <dgm:pt modelId="{23D24C9C-8227-4DDD-8E08-54C4F8769001}" type="sibTrans" cxnId="{B16F3295-95DD-4D79-B518-C651FB785B5F}">
      <dgm:prSet/>
      <dgm:spPr/>
      <dgm:t>
        <a:bodyPr/>
        <a:lstStyle/>
        <a:p>
          <a:endParaRPr lang="zh-TW" altLang="en-US"/>
        </a:p>
      </dgm:t>
    </dgm:pt>
    <dgm:pt modelId="{7187020F-491D-404B-85D5-3FFEA8EAF5CE}">
      <dgm:prSet/>
      <dgm:spPr/>
      <dgm:t>
        <a:bodyPr/>
        <a:lstStyle/>
        <a:p>
          <a:r>
            <a:rPr lang="zh-TW" altLang="en-US" dirty="0" smtClean="0"/>
            <a:t>拓印畫</a:t>
          </a:r>
          <a:endParaRPr lang="zh-TW" altLang="en-US" dirty="0"/>
        </a:p>
      </dgm:t>
    </dgm:pt>
    <dgm:pt modelId="{147A3F8B-FD79-4D33-B36C-28F2CD63E271}" type="parTrans" cxnId="{08ACDE0E-4E3F-48C6-AD35-5905F34D24B1}">
      <dgm:prSet/>
      <dgm:spPr/>
      <dgm:t>
        <a:bodyPr/>
        <a:lstStyle/>
        <a:p>
          <a:endParaRPr lang="zh-TW" altLang="en-US"/>
        </a:p>
      </dgm:t>
    </dgm:pt>
    <dgm:pt modelId="{2FE9EA5F-9D72-428C-A7D1-A6DEDAA983B9}" type="sibTrans" cxnId="{08ACDE0E-4E3F-48C6-AD35-5905F34D24B1}">
      <dgm:prSet/>
      <dgm:spPr/>
      <dgm:t>
        <a:bodyPr/>
        <a:lstStyle/>
        <a:p>
          <a:endParaRPr lang="zh-TW" altLang="en-US"/>
        </a:p>
      </dgm:t>
    </dgm:pt>
    <dgm:pt modelId="{10DB6189-6B95-4E60-B84C-FCF7A2E7C0FB}">
      <dgm:prSet/>
      <dgm:spPr/>
      <dgm:t>
        <a:bodyPr/>
        <a:lstStyle/>
        <a:p>
          <a:r>
            <a:rPr lang="zh-TW" altLang="en-US" dirty="0" smtClean="0"/>
            <a:t>押花創作畫</a:t>
          </a:r>
          <a:endParaRPr lang="zh-TW" altLang="en-US" dirty="0"/>
        </a:p>
      </dgm:t>
    </dgm:pt>
    <dgm:pt modelId="{9D78D065-9281-46C6-980C-7C29667ED4C9}" type="parTrans" cxnId="{5DCBD48F-1FD8-4E22-95E9-C71EC890AA52}">
      <dgm:prSet/>
      <dgm:spPr/>
      <dgm:t>
        <a:bodyPr/>
        <a:lstStyle/>
        <a:p>
          <a:endParaRPr lang="zh-TW" altLang="en-US"/>
        </a:p>
      </dgm:t>
    </dgm:pt>
    <dgm:pt modelId="{FADF4041-15B1-4161-9204-30635F0AA1F8}" type="sibTrans" cxnId="{5DCBD48F-1FD8-4E22-95E9-C71EC890AA52}">
      <dgm:prSet/>
      <dgm:spPr/>
      <dgm:t>
        <a:bodyPr/>
        <a:lstStyle/>
        <a:p>
          <a:endParaRPr lang="zh-TW" altLang="en-US"/>
        </a:p>
      </dgm:t>
    </dgm:pt>
    <dgm:pt modelId="{E4A811E0-ADF0-48AE-858F-59E5D1DDC4E2}">
      <dgm:prSet/>
      <dgm:spPr/>
      <dgm:t>
        <a:bodyPr/>
        <a:lstStyle/>
        <a:p>
          <a:r>
            <a:rPr lang="zh-TW" altLang="en-US" dirty="0" smtClean="0"/>
            <a:t>教學相長</a:t>
          </a:r>
          <a:r>
            <a:rPr lang="en-US" altLang="zh-TW" dirty="0" smtClean="0"/>
            <a:t>-</a:t>
          </a:r>
          <a:r>
            <a:rPr lang="zh-TW" altLang="en-US" dirty="0" smtClean="0"/>
            <a:t>傳承</a:t>
          </a:r>
          <a:endParaRPr lang="zh-TW" altLang="en-US" dirty="0"/>
        </a:p>
      </dgm:t>
    </dgm:pt>
    <dgm:pt modelId="{C03C0A6C-DC5F-4B99-B897-350DF2042232}" type="parTrans" cxnId="{DCCD0002-DB63-42A6-B930-48A2CA8B8A07}">
      <dgm:prSet/>
      <dgm:spPr/>
      <dgm:t>
        <a:bodyPr/>
        <a:lstStyle/>
        <a:p>
          <a:endParaRPr lang="zh-TW" altLang="en-US"/>
        </a:p>
      </dgm:t>
    </dgm:pt>
    <dgm:pt modelId="{97C5E475-9E84-4CF8-ADA7-7021B2D6DBCB}" type="sibTrans" cxnId="{DCCD0002-DB63-42A6-B930-48A2CA8B8A07}">
      <dgm:prSet/>
      <dgm:spPr/>
      <dgm:t>
        <a:bodyPr/>
        <a:lstStyle/>
        <a:p>
          <a:endParaRPr lang="zh-TW" altLang="en-US"/>
        </a:p>
      </dgm:t>
    </dgm:pt>
    <dgm:pt modelId="{4A120CD0-1E93-44DE-BAAC-EE5A82F422EF}">
      <dgm:prSet/>
      <dgm:spPr/>
      <dgm:t>
        <a:bodyPr/>
        <a:lstStyle/>
        <a:p>
          <a:r>
            <a:rPr lang="zh-TW" altLang="en-US" dirty="0" smtClean="0"/>
            <a:t>語文活動</a:t>
          </a:r>
          <a:endParaRPr lang="zh-TW" altLang="en-US" dirty="0"/>
        </a:p>
      </dgm:t>
    </dgm:pt>
    <dgm:pt modelId="{70670A9C-2EDC-4FBA-BAF6-266F5B56D8C4}" type="parTrans" cxnId="{A5923C3C-7DD3-49D3-91C4-0523D3B6AE2A}">
      <dgm:prSet/>
      <dgm:spPr/>
      <dgm:t>
        <a:bodyPr/>
        <a:lstStyle/>
        <a:p>
          <a:endParaRPr lang="zh-TW" altLang="en-US"/>
        </a:p>
      </dgm:t>
    </dgm:pt>
    <dgm:pt modelId="{51662F82-BD76-404B-B849-13D2A0A0E32E}" type="sibTrans" cxnId="{A5923C3C-7DD3-49D3-91C4-0523D3B6AE2A}">
      <dgm:prSet/>
      <dgm:spPr/>
      <dgm:t>
        <a:bodyPr/>
        <a:lstStyle/>
        <a:p>
          <a:endParaRPr lang="zh-TW" altLang="en-US"/>
        </a:p>
      </dgm:t>
    </dgm:pt>
    <dgm:pt modelId="{0FFE6A11-F991-4DE1-848F-39A49F1F3493}">
      <dgm:prSet/>
      <dgm:spPr/>
      <dgm:t>
        <a:bodyPr/>
        <a:lstStyle/>
        <a:p>
          <a:r>
            <a:rPr lang="zh-TW" altLang="en-US" dirty="0" smtClean="0"/>
            <a:t>薄荷</a:t>
          </a:r>
          <a:endParaRPr lang="zh-TW" altLang="en-US" dirty="0"/>
        </a:p>
      </dgm:t>
    </dgm:pt>
    <dgm:pt modelId="{1289492E-7F3E-4333-9DA7-BE769D5301E7}" type="parTrans" cxnId="{6D7524ED-352A-4E52-9B77-14EDA29A72C4}">
      <dgm:prSet/>
      <dgm:spPr/>
      <dgm:t>
        <a:bodyPr/>
        <a:lstStyle/>
        <a:p>
          <a:endParaRPr lang="zh-TW" altLang="en-US"/>
        </a:p>
      </dgm:t>
    </dgm:pt>
    <dgm:pt modelId="{BEC280C0-F9B3-4974-A269-FB6DBD487021}" type="sibTrans" cxnId="{6D7524ED-352A-4E52-9B77-14EDA29A72C4}">
      <dgm:prSet/>
      <dgm:spPr/>
      <dgm:t>
        <a:bodyPr/>
        <a:lstStyle/>
        <a:p>
          <a:endParaRPr lang="zh-TW" altLang="en-US"/>
        </a:p>
      </dgm:t>
    </dgm:pt>
    <dgm:pt modelId="{66715514-038F-4719-A3D7-0CDA5F7FC20C}" type="pres">
      <dgm:prSet presAssocID="{DF6EDA04-CC30-446F-B67B-29D395990B2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9701C3E-7244-4BC4-9B4C-2D09F8750180}" type="pres">
      <dgm:prSet presAssocID="{DC9F4651-AC5A-4FB3-AC5A-A9ECECC5051A}" presName="root1" presStyleCnt="0"/>
      <dgm:spPr/>
    </dgm:pt>
    <dgm:pt modelId="{FA5F8773-3BD3-44B0-A6F7-64EA7D76DAD3}" type="pres">
      <dgm:prSet presAssocID="{DC9F4651-AC5A-4FB3-AC5A-A9ECECC5051A}" presName="LevelOneTextNode" presStyleLbl="node0" presStyleIdx="0" presStyleCnt="1" custScaleX="56566" custScaleY="45525" custLinFactNeighborX="-3132" custLinFactNeighborY="209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280D7D3-2ABF-4959-AC50-787214877381}" type="pres">
      <dgm:prSet presAssocID="{DC9F4651-AC5A-4FB3-AC5A-A9ECECC5051A}" presName="level2hierChild" presStyleCnt="0"/>
      <dgm:spPr/>
    </dgm:pt>
    <dgm:pt modelId="{753C30DC-12A5-4ECD-8E81-3B7998B31768}" type="pres">
      <dgm:prSet presAssocID="{C579E444-6A86-44C3-8D82-1A1C0EF98D6C}" presName="conn2-1" presStyleLbl="parChTrans1D2" presStyleIdx="0" presStyleCnt="5"/>
      <dgm:spPr/>
      <dgm:t>
        <a:bodyPr/>
        <a:lstStyle/>
        <a:p>
          <a:endParaRPr lang="zh-TW" altLang="en-US"/>
        </a:p>
      </dgm:t>
    </dgm:pt>
    <dgm:pt modelId="{7D7315D2-1C6A-4D96-84CB-D7749E557DB8}" type="pres">
      <dgm:prSet presAssocID="{C579E444-6A86-44C3-8D82-1A1C0EF98D6C}" presName="connTx" presStyleLbl="parChTrans1D2" presStyleIdx="0" presStyleCnt="5"/>
      <dgm:spPr/>
      <dgm:t>
        <a:bodyPr/>
        <a:lstStyle/>
        <a:p>
          <a:endParaRPr lang="zh-TW" altLang="en-US"/>
        </a:p>
      </dgm:t>
    </dgm:pt>
    <dgm:pt modelId="{C27EE5E9-D25E-4BBE-89E6-589C76E00767}" type="pres">
      <dgm:prSet presAssocID="{5F6F7D6A-5900-4AC2-859A-C8A389474EF1}" presName="root2" presStyleCnt="0"/>
      <dgm:spPr/>
    </dgm:pt>
    <dgm:pt modelId="{726919E8-18A1-4545-8597-0B676C28676F}" type="pres">
      <dgm:prSet presAssocID="{5F6F7D6A-5900-4AC2-859A-C8A389474EF1}" presName="LevelTwoTextNode" presStyleLbl="node2" presStyleIdx="0" presStyleCnt="5" custScaleX="73971" custScaleY="28872" custLinFactNeighborX="152" custLinFactNeighborY="1540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5FEAF09-B7AA-41BA-A1DF-F89BE61F58DB}" type="pres">
      <dgm:prSet presAssocID="{5F6F7D6A-5900-4AC2-859A-C8A389474EF1}" presName="level3hierChild" presStyleCnt="0"/>
      <dgm:spPr/>
    </dgm:pt>
    <dgm:pt modelId="{AB335D13-F469-4237-A3EB-6C4476A64745}" type="pres">
      <dgm:prSet presAssocID="{FA0727CB-6162-400C-9E2D-98EFC0E551A7}" presName="conn2-1" presStyleLbl="parChTrans1D3" presStyleIdx="0" presStyleCnt="12"/>
      <dgm:spPr/>
      <dgm:t>
        <a:bodyPr/>
        <a:lstStyle/>
        <a:p>
          <a:endParaRPr lang="zh-TW" altLang="en-US"/>
        </a:p>
      </dgm:t>
    </dgm:pt>
    <dgm:pt modelId="{5D6CEB48-5A9A-4D3C-934F-73A3E134D3F1}" type="pres">
      <dgm:prSet presAssocID="{FA0727CB-6162-400C-9E2D-98EFC0E551A7}" presName="connTx" presStyleLbl="parChTrans1D3" presStyleIdx="0" presStyleCnt="12"/>
      <dgm:spPr/>
      <dgm:t>
        <a:bodyPr/>
        <a:lstStyle/>
        <a:p>
          <a:endParaRPr lang="zh-TW" altLang="en-US"/>
        </a:p>
      </dgm:t>
    </dgm:pt>
    <dgm:pt modelId="{A36B3920-C8B5-4084-BA4C-8965E61DCD66}" type="pres">
      <dgm:prSet presAssocID="{8D023FFF-7A1C-4E5E-88A8-EB97DE480B79}" presName="root2" presStyleCnt="0"/>
      <dgm:spPr/>
    </dgm:pt>
    <dgm:pt modelId="{47C10156-22B9-4979-8988-4FE9A080579C}" type="pres">
      <dgm:prSet presAssocID="{8D023FFF-7A1C-4E5E-88A8-EB97DE480B79}" presName="LevelTwoTextNode" presStyleLbl="node3" presStyleIdx="0" presStyleCnt="12" custScaleX="35402" custScaleY="24715" custLinFactNeighborX="-2742" custLinFactNeighborY="3942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803E858-E508-4C47-B43F-8D84E2F500A8}" type="pres">
      <dgm:prSet presAssocID="{8D023FFF-7A1C-4E5E-88A8-EB97DE480B79}" presName="level3hierChild" presStyleCnt="0"/>
      <dgm:spPr/>
    </dgm:pt>
    <dgm:pt modelId="{2870B3DF-800F-48AE-B0B7-08E069F4135C}" type="pres">
      <dgm:prSet presAssocID="{3B39A881-60B9-4B1C-B55E-810179B9B349}" presName="conn2-1" presStyleLbl="parChTrans1D3" presStyleIdx="1" presStyleCnt="12"/>
      <dgm:spPr/>
      <dgm:t>
        <a:bodyPr/>
        <a:lstStyle/>
        <a:p>
          <a:endParaRPr lang="zh-TW" altLang="en-US"/>
        </a:p>
      </dgm:t>
    </dgm:pt>
    <dgm:pt modelId="{1AA58750-8196-44A6-99C5-DDDF4916161C}" type="pres">
      <dgm:prSet presAssocID="{3B39A881-60B9-4B1C-B55E-810179B9B349}" presName="connTx" presStyleLbl="parChTrans1D3" presStyleIdx="1" presStyleCnt="12"/>
      <dgm:spPr/>
      <dgm:t>
        <a:bodyPr/>
        <a:lstStyle/>
        <a:p>
          <a:endParaRPr lang="zh-TW" altLang="en-US"/>
        </a:p>
      </dgm:t>
    </dgm:pt>
    <dgm:pt modelId="{E8724B8A-DAAB-4987-8992-B790AA11E1FE}" type="pres">
      <dgm:prSet presAssocID="{0C505FCC-36BB-4F20-AA31-7C9A08EDCBE3}" presName="root2" presStyleCnt="0"/>
      <dgm:spPr/>
    </dgm:pt>
    <dgm:pt modelId="{1F499D89-B940-4992-BA61-0A71EF4EE2CC}" type="pres">
      <dgm:prSet presAssocID="{0C505FCC-36BB-4F20-AA31-7C9A08EDCBE3}" presName="LevelTwoTextNode" presStyleLbl="node3" presStyleIdx="1" presStyleCnt="12" custScaleX="36926" custScaleY="26934" custLinFactNeighborX="-2604" custLinFactNeighborY="3156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54004D6-CABA-463F-B866-65ECC5909520}" type="pres">
      <dgm:prSet presAssocID="{0C505FCC-36BB-4F20-AA31-7C9A08EDCBE3}" presName="level3hierChild" presStyleCnt="0"/>
      <dgm:spPr/>
    </dgm:pt>
    <dgm:pt modelId="{EA1AC046-53DD-4515-A48F-AB8BB6913812}" type="pres">
      <dgm:prSet presAssocID="{1289492E-7F3E-4333-9DA7-BE769D5301E7}" presName="conn2-1" presStyleLbl="parChTrans1D3" presStyleIdx="2" presStyleCnt="12"/>
      <dgm:spPr/>
      <dgm:t>
        <a:bodyPr/>
        <a:lstStyle/>
        <a:p>
          <a:endParaRPr lang="zh-TW" altLang="en-US"/>
        </a:p>
      </dgm:t>
    </dgm:pt>
    <dgm:pt modelId="{E424D40C-9C6C-415E-9591-6CAA9EB9C0B1}" type="pres">
      <dgm:prSet presAssocID="{1289492E-7F3E-4333-9DA7-BE769D5301E7}" presName="connTx" presStyleLbl="parChTrans1D3" presStyleIdx="2" presStyleCnt="12"/>
      <dgm:spPr/>
      <dgm:t>
        <a:bodyPr/>
        <a:lstStyle/>
        <a:p>
          <a:endParaRPr lang="zh-TW" altLang="en-US"/>
        </a:p>
      </dgm:t>
    </dgm:pt>
    <dgm:pt modelId="{4DE6051A-EA78-47A2-AD9B-E22DF6BB4B4C}" type="pres">
      <dgm:prSet presAssocID="{0FFE6A11-F991-4DE1-848F-39A49F1F3493}" presName="root2" presStyleCnt="0"/>
      <dgm:spPr/>
    </dgm:pt>
    <dgm:pt modelId="{5F513347-E1E5-4FDB-B2E9-5B9026CE93AF}" type="pres">
      <dgm:prSet presAssocID="{0FFE6A11-F991-4DE1-848F-39A49F1F3493}" presName="LevelTwoTextNode" presStyleLbl="node3" presStyleIdx="2" presStyleCnt="12" custFlipHor="1" custScaleX="35150" custScaleY="24758" custLinFactNeighborX="-3397" custLinFactNeighborY="-7544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EB851E0-87C8-4697-9107-301335698A5A}" type="pres">
      <dgm:prSet presAssocID="{0FFE6A11-F991-4DE1-848F-39A49F1F3493}" presName="level3hierChild" presStyleCnt="0"/>
      <dgm:spPr/>
    </dgm:pt>
    <dgm:pt modelId="{C39777E9-45CD-468E-BE58-EDEACDCAA456}" type="pres">
      <dgm:prSet presAssocID="{0A4D5416-015D-4F1A-8527-B4F2F3C1FEC3}" presName="conn2-1" presStyleLbl="parChTrans1D2" presStyleIdx="1" presStyleCnt="5"/>
      <dgm:spPr/>
      <dgm:t>
        <a:bodyPr/>
        <a:lstStyle/>
        <a:p>
          <a:endParaRPr lang="zh-TW" altLang="en-US"/>
        </a:p>
      </dgm:t>
    </dgm:pt>
    <dgm:pt modelId="{12EA64C7-67B3-403B-8378-73A807F6F34D}" type="pres">
      <dgm:prSet presAssocID="{0A4D5416-015D-4F1A-8527-B4F2F3C1FEC3}" presName="connTx" presStyleLbl="parChTrans1D2" presStyleIdx="1" presStyleCnt="5"/>
      <dgm:spPr/>
      <dgm:t>
        <a:bodyPr/>
        <a:lstStyle/>
        <a:p>
          <a:endParaRPr lang="zh-TW" altLang="en-US"/>
        </a:p>
      </dgm:t>
    </dgm:pt>
    <dgm:pt modelId="{57356DDE-417C-436B-8EDA-81C887C3DA81}" type="pres">
      <dgm:prSet presAssocID="{06FFE79C-9CDA-4C7C-A710-F0A99EE4AB31}" presName="root2" presStyleCnt="0"/>
      <dgm:spPr/>
    </dgm:pt>
    <dgm:pt modelId="{185499F4-FE0C-4388-8F0B-D14FB6B90BA5}" type="pres">
      <dgm:prSet presAssocID="{06FFE79C-9CDA-4C7C-A710-F0A99EE4AB31}" presName="LevelTwoTextNode" presStyleLbl="node2" presStyleIdx="1" presStyleCnt="5" custScaleX="73885" custScaleY="32523" custLinFactNeighborX="449" custLinFactNeighborY="-446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E513513-FC78-4713-B9FD-41F44133B3E2}" type="pres">
      <dgm:prSet presAssocID="{06FFE79C-9CDA-4C7C-A710-F0A99EE4AB31}" presName="level3hierChild" presStyleCnt="0"/>
      <dgm:spPr/>
    </dgm:pt>
    <dgm:pt modelId="{237B5A46-6721-477B-B9EF-DC53768D3694}" type="pres">
      <dgm:prSet presAssocID="{702DDF0B-56C4-421C-AD1D-AC9582806976}" presName="conn2-1" presStyleLbl="parChTrans1D3" presStyleIdx="3" presStyleCnt="12"/>
      <dgm:spPr/>
      <dgm:t>
        <a:bodyPr/>
        <a:lstStyle/>
        <a:p>
          <a:endParaRPr lang="zh-TW" altLang="en-US"/>
        </a:p>
      </dgm:t>
    </dgm:pt>
    <dgm:pt modelId="{DDB9B215-6E1C-4111-90FB-E82C2EE0B369}" type="pres">
      <dgm:prSet presAssocID="{702DDF0B-56C4-421C-AD1D-AC9582806976}" presName="connTx" presStyleLbl="parChTrans1D3" presStyleIdx="3" presStyleCnt="12"/>
      <dgm:spPr/>
      <dgm:t>
        <a:bodyPr/>
        <a:lstStyle/>
        <a:p>
          <a:endParaRPr lang="zh-TW" altLang="en-US"/>
        </a:p>
      </dgm:t>
    </dgm:pt>
    <dgm:pt modelId="{0456E05C-DE6D-44D5-8151-07D2B38A9A9D}" type="pres">
      <dgm:prSet presAssocID="{1879E345-DAEC-4BDD-9B5B-45C3B5D3C7AF}" presName="root2" presStyleCnt="0"/>
      <dgm:spPr/>
    </dgm:pt>
    <dgm:pt modelId="{67E7D467-B06F-411F-B675-FDDFD23ED0EF}" type="pres">
      <dgm:prSet presAssocID="{1879E345-DAEC-4BDD-9B5B-45C3B5D3C7AF}" presName="LevelTwoTextNode" presStyleLbl="node3" presStyleIdx="3" presStyleCnt="12" custScaleX="46897" custScaleY="21507" custLinFactNeighborX="-2999" custLinFactNeighborY="2434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0E3B996-E9DF-47C0-B306-CF31FC7FD1E7}" type="pres">
      <dgm:prSet presAssocID="{1879E345-DAEC-4BDD-9B5B-45C3B5D3C7AF}" presName="level3hierChild" presStyleCnt="0"/>
      <dgm:spPr/>
    </dgm:pt>
    <dgm:pt modelId="{687D9089-5B1A-4CEB-8A47-2532326707CA}" type="pres">
      <dgm:prSet presAssocID="{3FD5BDCA-ED92-42B0-8D63-C86AFF969957}" presName="conn2-1" presStyleLbl="parChTrans1D3" presStyleIdx="4" presStyleCnt="12"/>
      <dgm:spPr/>
      <dgm:t>
        <a:bodyPr/>
        <a:lstStyle/>
        <a:p>
          <a:endParaRPr lang="zh-TW" altLang="en-US"/>
        </a:p>
      </dgm:t>
    </dgm:pt>
    <dgm:pt modelId="{3EBADA54-3AC0-4805-A41A-C889BC05DF41}" type="pres">
      <dgm:prSet presAssocID="{3FD5BDCA-ED92-42B0-8D63-C86AFF969957}" presName="connTx" presStyleLbl="parChTrans1D3" presStyleIdx="4" presStyleCnt="12"/>
      <dgm:spPr/>
      <dgm:t>
        <a:bodyPr/>
        <a:lstStyle/>
        <a:p>
          <a:endParaRPr lang="zh-TW" altLang="en-US"/>
        </a:p>
      </dgm:t>
    </dgm:pt>
    <dgm:pt modelId="{0B93025E-D9CB-42B6-92E9-B01E8DB0888C}" type="pres">
      <dgm:prSet presAssocID="{B7148FEB-37AE-47D6-B73B-B89191BFDB64}" presName="root2" presStyleCnt="0"/>
      <dgm:spPr/>
    </dgm:pt>
    <dgm:pt modelId="{7927F9CC-CCFB-47B0-B7A6-A9E543DF0A89}" type="pres">
      <dgm:prSet presAssocID="{B7148FEB-37AE-47D6-B73B-B89191BFDB64}" presName="LevelTwoTextNode" presStyleLbl="node3" presStyleIdx="4" presStyleCnt="12" custScaleX="47753" custScaleY="21986" custLinFactNeighborX="-2902" custLinFactNeighborY="-4395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7EADD4B-F1D2-40CC-B412-08367358243F}" type="pres">
      <dgm:prSet presAssocID="{B7148FEB-37AE-47D6-B73B-B89191BFDB64}" presName="level3hierChild" presStyleCnt="0"/>
      <dgm:spPr/>
    </dgm:pt>
    <dgm:pt modelId="{319D59D0-A008-4A53-8297-783EEF25B080}" type="pres">
      <dgm:prSet presAssocID="{68B7A131-01A4-4B75-BBCA-C9A2A2AEE63A}" presName="conn2-1" presStyleLbl="parChTrans1D2" presStyleIdx="2" presStyleCnt="5"/>
      <dgm:spPr/>
      <dgm:t>
        <a:bodyPr/>
        <a:lstStyle/>
        <a:p>
          <a:endParaRPr lang="zh-TW" altLang="en-US"/>
        </a:p>
      </dgm:t>
    </dgm:pt>
    <dgm:pt modelId="{E35B9951-3119-493C-8237-933D95F65A7B}" type="pres">
      <dgm:prSet presAssocID="{68B7A131-01A4-4B75-BBCA-C9A2A2AEE63A}" presName="connTx" presStyleLbl="parChTrans1D2" presStyleIdx="2" presStyleCnt="5"/>
      <dgm:spPr/>
      <dgm:t>
        <a:bodyPr/>
        <a:lstStyle/>
        <a:p>
          <a:endParaRPr lang="zh-TW" altLang="en-US"/>
        </a:p>
      </dgm:t>
    </dgm:pt>
    <dgm:pt modelId="{6798002C-C8DF-4753-8F42-F37823A4C1C3}" type="pres">
      <dgm:prSet presAssocID="{A59DB0AF-7FCD-4E46-9C6B-5F31786551E3}" presName="root2" presStyleCnt="0"/>
      <dgm:spPr/>
    </dgm:pt>
    <dgm:pt modelId="{3670B3A8-E54F-49D7-82AF-BE425D003249}" type="pres">
      <dgm:prSet presAssocID="{A59DB0AF-7FCD-4E46-9C6B-5F31786551E3}" presName="LevelTwoTextNode" presStyleLbl="node2" presStyleIdx="2" presStyleCnt="5" custScaleX="74269" custScaleY="32306" custLinFactNeighborX="1522" custLinFactNeighborY="-658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C1432F5-DE4B-4D9A-BA77-4C4B72C77C47}" type="pres">
      <dgm:prSet presAssocID="{A59DB0AF-7FCD-4E46-9C6B-5F31786551E3}" presName="level3hierChild" presStyleCnt="0"/>
      <dgm:spPr/>
    </dgm:pt>
    <dgm:pt modelId="{D0BBDE8B-D1C5-47A9-8F80-6DD1B697A812}" type="pres">
      <dgm:prSet presAssocID="{6D705EDC-1CD2-4F21-9EC4-867F9B9E0B78}" presName="conn2-1" presStyleLbl="parChTrans1D3" presStyleIdx="5" presStyleCnt="12"/>
      <dgm:spPr/>
      <dgm:t>
        <a:bodyPr/>
        <a:lstStyle/>
        <a:p>
          <a:endParaRPr lang="zh-TW" altLang="en-US"/>
        </a:p>
      </dgm:t>
    </dgm:pt>
    <dgm:pt modelId="{C0A25A2B-175E-46C9-A2E9-740F6A8C0F8B}" type="pres">
      <dgm:prSet presAssocID="{6D705EDC-1CD2-4F21-9EC4-867F9B9E0B78}" presName="connTx" presStyleLbl="parChTrans1D3" presStyleIdx="5" presStyleCnt="12"/>
      <dgm:spPr/>
      <dgm:t>
        <a:bodyPr/>
        <a:lstStyle/>
        <a:p>
          <a:endParaRPr lang="zh-TW" altLang="en-US"/>
        </a:p>
      </dgm:t>
    </dgm:pt>
    <dgm:pt modelId="{9F112105-AB76-41C2-B7AA-7E3764B3B1A0}" type="pres">
      <dgm:prSet presAssocID="{F7AFF981-3B01-4466-A1BF-30C7753F8C86}" presName="root2" presStyleCnt="0"/>
      <dgm:spPr/>
    </dgm:pt>
    <dgm:pt modelId="{1823653D-157E-4AFD-98E8-4BF32EC7F65B}" type="pres">
      <dgm:prSet presAssocID="{F7AFF981-3B01-4466-A1BF-30C7753F8C86}" presName="LevelTwoTextNode" presStyleLbl="node3" presStyleIdx="5" presStyleCnt="12" custScaleX="47188" custScaleY="24210" custLinFactNeighborX="-3395" custLinFactNeighborY="-846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FE3F740-FFC7-4595-988E-2244E02123F6}" type="pres">
      <dgm:prSet presAssocID="{F7AFF981-3B01-4466-A1BF-30C7753F8C86}" presName="level3hierChild" presStyleCnt="0"/>
      <dgm:spPr/>
    </dgm:pt>
    <dgm:pt modelId="{1B8FD0A4-26E2-4D6F-9D2A-4F94A7FC73EF}" type="pres">
      <dgm:prSet presAssocID="{97C98B39-7DAF-4A74-A10C-477A01E0CBD4}" presName="conn2-1" presStyleLbl="parChTrans1D2" presStyleIdx="3" presStyleCnt="5"/>
      <dgm:spPr/>
      <dgm:t>
        <a:bodyPr/>
        <a:lstStyle/>
        <a:p>
          <a:endParaRPr lang="zh-TW" altLang="en-US"/>
        </a:p>
      </dgm:t>
    </dgm:pt>
    <dgm:pt modelId="{E4A5C67D-5B10-43DD-BB0A-7E987C01B376}" type="pres">
      <dgm:prSet presAssocID="{97C98B39-7DAF-4A74-A10C-477A01E0CBD4}" presName="connTx" presStyleLbl="parChTrans1D2" presStyleIdx="3" presStyleCnt="5"/>
      <dgm:spPr/>
      <dgm:t>
        <a:bodyPr/>
        <a:lstStyle/>
        <a:p>
          <a:endParaRPr lang="zh-TW" altLang="en-US"/>
        </a:p>
      </dgm:t>
    </dgm:pt>
    <dgm:pt modelId="{9EC5FC69-F791-4A07-8323-05646F2E29E7}" type="pres">
      <dgm:prSet presAssocID="{A2287514-1D7A-477C-B6CB-F3517D6D0850}" presName="root2" presStyleCnt="0"/>
      <dgm:spPr/>
    </dgm:pt>
    <dgm:pt modelId="{8F420B5B-83B7-4517-AF08-75C3566569BB}" type="pres">
      <dgm:prSet presAssocID="{A2287514-1D7A-477C-B6CB-F3517D6D0850}" presName="LevelTwoTextNode" presStyleLbl="node2" presStyleIdx="3" presStyleCnt="5" custScaleX="74251" custScaleY="33950" custLinFactNeighborX="296" custLinFactNeighborY="6856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2641A4E-737A-4380-BE93-6649725A123C}" type="pres">
      <dgm:prSet presAssocID="{A2287514-1D7A-477C-B6CB-F3517D6D0850}" presName="level3hierChild" presStyleCnt="0"/>
      <dgm:spPr/>
    </dgm:pt>
    <dgm:pt modelId="{0178356A-709D-4125-959C-9B50C8301421}" type="pres">
      <dgm:prSet presAssocID="{47908BAB-0610-43DC-91BF-3470AC593108}" presName="conn2-1" presStyleLbl="parChTrans1D3" presStyleIdx="6" presStyleCnt="12"/>
      <dgm:spPr/>
      <dgm:t>
        <a:bodyPr/>
        <a:lstStyle/>
        <a:p>
          <a:endParaRPr lang="zh-TW" altLang="en-US"/>
        </a:p>
      </dgm:t>
    </dgm:pt>
    <dgm:pt modelId="{0B1948DA-A4E4-4857-ACF1-E94571E60E22}" type="pres">
      <dgm:prSet presAssocID="{47908BAB-0610-43DC-91BF-3470AC593108}" presName="connTx" presStyleLbl="parChTrans1D3" presStyleIdx="6" presStyleCnt="12"/>
      <dgm:spPr/>
      <dgm:t>
        <a:bodyPr/>
        <a:lstStyle/>
        <a:p>
          <a:endParaRPr lang="zh-TW" altLang="en-US"/>
        </a:p>
      </dgm:t>
    </dgm:pt>
    <dgm:pt modelId="{8CFE92EF-F13E-457C-8196-860DFFDD9673}" type="pres">
      <dgm:prSet presAssocID="{B92AB622-AC6A-41BA-87D7-4C72A3F736AE}" presName="root2" presStyleCnt="0"/>
      <dgm:spPr/>
    </dgm:pt>
    <dgm:pt modelId="{FF9894F9-3A69-4296-861B-7E947E25D674}" type="pres">
      <dgm:prSet presAssocID="{B92AB622-AC6A-41BA-87D7-4C72A3F736AE}" presName="LevelTwoTextNode" presStyleLbl="node3" presStyleIdx="6" presStyleCnt="12" custScaleX="47963" custScaleY="23521" custLinFactNeighborX="-4578" custLinFactNeighborY="7322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E0A3D52-1283-4E66-86C5-ADE9A9F365A3}" type="pres">
      <dgm:prSet presAssocID="{B92AB622-AC6A-41BA-87D7-4C72A3F736AE}" presName="level3hierChild" presStyleCnt="0"/>
      <dgm:spPr/>
    </dgm:pt>
    <dgm:pt modelId="{0491900F-6138-4EA4-9576-E56FE11044CC}" type="pres">
      <dgm:prSet presAssocID="{9BA9FEF3-4916-4E1B-81EB-1D954F44FBB4}" presName="conn2-1" presStyleLbl="parChTrans1D3" presStyleIdx="7" presStyleCnt="12"/>
      <dgm:spPr/>
      <dgm:t>
        <a:bodyPr/>
        <a:lstStyle/>
        <a:p>
          <a:endParaRPr lang="zh-TW" altLang="en-US"/>
        </a:p>
      </dgm:t>
    </dgm:pt>
    <dgm:pt modelId="{62A8C095-E874-4202-B007-0DD384A63FF0}" type="pres">
      <dgm:prSet presAssocID="{9BA9FEF3-4916-4E1B-81EB-1D954F44FBB4}" presName="connTx" presStyleLbl="parChTrans1D3" presStyleIdx="7" presStyleCnt="12"/>
      <dgm:spPr/>
      <dgm:t>
        <a:bodyPr/>
        <a:lstStyle/>
        <a:p>
          <a:endParaRPr lang="zh-TW" altLang="en-US"/>
        </a:p>
      </dgm:t>
    </dgm:pt>
    <dgm:pt modelId="{1E32D87D-1F9E-41EB-8272-CF805B5F6FFF}" type="pres">
      <dgm:prSet presAssocID="{48E0C4E5-452F-4C33-BCD2-60C57E72FB80}" presName="root2" presStyleCnt="0"/>
      <dgm:spPr/>
    </dgm:pt>
    <dgm:pt modelId="{6C1DC3BF-201F-48C1-8124-E74A3E57146A}" type="pres">
      <dgm:prSet presAssocID="{48E0C4E5-452F-4C33-BCD2-60C57E72FB80}" presName="LevelTwoTextNode" presStyleLbl="node3" presStyleIdx="7" presStyleCnt="12" custScaleX="47766" custScaleY="22758" custLinFactNeighborX="-4731" custLinFactNeighborY="716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12F3681-552A-499D-8273-9DAD9468E8D5}" type="pres">
      <dgm:prSet presAssocID="{48E0C4E5-452F-4C33-BCD2-60C57E72FB80}" presName="level3hierChild" presStyleCnt="0"/>
      <dgm:spPr/>
    </dgm:pt>
    <dgm:pt modelId="{96F1DAE1-54B6-404C-A704-6983EDCA6398}" type="pres">
      <dgm:prSet presAssocID="{147A3F8B-FD79-4D33-B36C-28F2CD63E271}" presName="conn2-1" presStyleLbl="parChTrans1D3" presStyleIdx="8" presStyleCnt="12"/>
      <dgm:spPr/>
      <dgm:t>
        <a:bodyPr/>
        <a:lstStyle/>
        <a:p>
          <a:endParaRPr lang="zh-TW" altLang="en-US"/>
        </a:p>
      </dgm:t>
    </dgm:pt>
    <dgm:pt modelId="{34BC86A7-41E4-462C-9653-E7A38DEB8DD7}" type="pres">
      <dgm:prSet presAssocID="{147A3F8B-FD79-4D33-B36C-28F2CD63E271}" presName="connTx" presStyleLbl="parChTrans1D3" presStyleIdx="8" presStyleCnt="12"/>
      <dgm:spPr/>
      <dgm:t>
        <a:bodyPr/>
        <a:lstStyle/>
        <a:p>
          <a:endParaRPr lang="zh-TW" altLang="en-US"/>
        </a:p>
      </dgm:t>
    </dgm:pt>
    <dgm:pt modelId="{B8ED93CC-C22C-4957-A1C4-9A7299BA10C1}" type="pres">
      <dgm:prSet presAssocID="{7187020F-491D-404B-85D5-3FFEA8EAF5CE}" presName="root2" presStyleCnt="0"/>
      <dgm:spPr/>
    </dgm:pt>
    <dgm:pt modelId="{4D86A7AD-CAAD-4E60-AD80-4B2692E3975B}" type="pres">
      <dgm:prSet presAssocID="{7187020F-491D-404B-85D5-3FFEA8EAF5CE}" presName="LevelTwoTextNode" presStyleLbl="node3" presStyleIdx="8" presStyleCnt="12" custScaleX="48875" custScaleY="22955" custLinFactNeighborX="-4871" custLinFactNeighborY="6959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657EA5A-CECB-47CE-8A04-02608961BF5B}" type="pres">
      <dgm:prSet presAssocID="{7187020F-491D-404B-85D5-3FFEA8EAF5CE}" presName="level3hierChild" presStyleCnt="0"/>
      <dgm:spPr/>
    </dgm:pt>
    <dgm:pt modelId="{F92F20B2-63C9-439F-810B-D346244E9A80}" type="pres">
      <dgm:prSet presAssocID="{9D78D065-9281-46C6-980C-7C29667ED4C9}" presName="conn2-1" presStyleLbl="parChTrans1D3" presStyleIdx="9" presStyleCnt="12"/>
      <dgm:spPr/>
      <dgm:t>
        <a:bodyPr/>
        <a:lstStyle/>
        <a:p>
          <a:endParaRPr lang="zh-TW" altLang="en-US"/>
        </a:p>
      </dgm:t>
    </dgm:pt>
    <dgm:pt modelId="{4F6A0C41-F4E0-45A4-B501-543ECDE748D6}" type="pres">
      <dgm:prSet presAssocID="{9D78D065-9281-46C6-980C-7C29667ED4C9}" presName="connTx" presStyleLbl="parChTrans1D3" presStyleIdx="9" presStyleCnt="12"/>
      <dgm:spPr/>
      <dgm:t>
        <a:bodyPr/>
        <a:lstStyle/>
        <a:p>
          <a:endParaRPr lang="zh-TW" altLang="en-US"/>
        </a:p>
      </dgm:t>
    </dgm:pt>
    <dgm:pt modelId="{F1181F08-1571-4FFE-AEDE-62AF00B00FAD}" type="pres">
      <dgm:prSet presAssocID="{10DB6189-6B95-4E60-B84C-FCF7A2E7C0FB}" presName="root2" presStyleCnt="0"/>
      <dgm:spPr/>
    </dgm:pt>
    <dgm:pt modelId="{500E7AEB-06A3-4F40-8308-E334D4BCF961}" type="pres">
      <dgm:prSet presAssocID="{10DB6189-6B95-4E60-B84C-FCF7A2E7C0FB}" presName="LevelTwoTextNode" presStyleLbl="node3" presStyleIdx="9" presStyleCnt="12" custScaleX="48945" custScaleY="22509" custLinFactNeighborX="-5421" custLinFactNeighborY="6772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31A2CB9-EA92-4BE6-8BA0-0706ECE82EE7}" type="pres">
      <dgm:prSet presAssocID="{10DB6189-6B95-4E60-B84C-FCF7A2E7C0FB}" presName="level3hierChild" presStyleCnt="0"/>
      <dgm:spPr/>
    </dgm:pt>
    <dgm:pt modelId="{562D921D-AE14-4B54-809A-F02BDAE54001}" type="pres">
      <dgm:prSet presAssocID="{01896467-E38D-41A0-A6BA-2C1E26218960}" presName="conn2-1" presStyleLbl="parChTrans1D2" presStyleIdx="4" presStyleCnt="5"/>
      <dgm:spPr/>
      <dgm:t>
        <a:bodyPr/>
        <a:lstStyle/>
        <a:p>
          <a:endParaRPr lang="zh-TW" altLang="en-US"/>
        </a:p>
      </dgm:t>
    </dgm:pt>
    <dgm:pt modelId="{89F4D8A1-B4D2-4C7D-A0C1-F5C802EC3F9E}" type="pres">
      <dgm:prSet presAssocID="{01896467-E38D-41A0-A6BA-2C1E26218960}" presName="connTx" presStyleLbl="parChTrans1D2" presStyleIdx="4" presStyleCnt="5"/>
      <dgm:spPr/>
      <dgm:t>
        <a:bodyPr/>
        <a:lstStyle/>
        <a:p>
          <a:endParaRPr lang="zh-TW" altLang="en-US"/>
        </a:p>
      </dgm:t>
    </dgm:pt>
    <dgm:pt modelId="{594A7BAA-DC3F-48B5-BB73-6B7DBC2BEEBE}" type="pres">
      <dgm:prSet presAssocID="{FA8B8E27-DD0D-4F3C-8CBB-7F639081D7FB}" presName="root2" presStyleCnt="0"/>
      <dgm:spPr/>
    </dgm:pt>
    <dgm:pt modelId="{F57110F3-D055-428C-8808-68CDFC5AEE41}" type="pres">
      <dgm:prSet presAssocID="{FA8B8E27-DD0D-4F3C-8CBB-7F639081D7FB}" presName="LevelTwoTextNode" presStyleLbl="node2" presStyleIdx="4" presStyleCnt="5" custScaleX="72712" custScaleY="31283" custLinFactY="-54244" custLinFactNeighborX="1066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BFD9E0B-FCED-4778-86AB-84F4967ED87C}" type="pres">
      <dgm:prSet presAssocID="{FA8B8E27-DD0D-4F3C-8CBB-7F639081D7FB}" presName="level3hierChild" presStyleCnt="0"/>
      <dgm:spPr/>
    </dgm:pt>
    <dgm:pt modelId="{86A0A46F-2C85-4738-8C7C-3DB4D0F36DB2}" type="pres">
      <dgm:prSet presAssocID="{C03C0A6C-DC5F-4B99-B897-350DF2042232}" presName="conn2-1" presStyleLbl="parChTrans1D3" presStyleIdx="10" presStyleCnt="12"/>
      <dgm:spPr/>
      <dgm:t>
        <a:bodyPr/>
        <a:lstStyle/>
        <a:p>
          <a:endParaRPr lang="zh-TW" altLang="en-US"/>
        </a:p>
      </dgm:t>
    </dgm:pt>
    <dgm:pt modelId="{36298D4A-9881-48B7-801E-2FD0748194E5}" type="pres">
      <dgm:prSet presAssocID="{C03C0A6C-DC5F-4B99-B897-350DF2042232}" presName="connTx" presStyleLbl="parChTrans1D3" presStyleIdx="10" presStyleCnt="12"/>
      <dgm:spPr/>
      <dgm:t>
        <a:bodyPr/>
        <a:lstStyle/>
        <a:p>
          <a:endParaRPr lang="zh-TW" altLang="en-US"/>
        </a:p>
      </dgm:t>
    </dgm:pt>
    <dgm:pt modelId="{A09187BE-E5BD-4369-B2F3-D9045FD13956}" type="pres">
      <dgm:prSet presAssocID="{E4A811E0-ADF0-48AE-858F-59E5D1DDC4E2}" presName="root2" presStyleCnt="0"/>
      <dgm:spPr/>
    </dgm:pt>
    <dgm:pt modelId="{90A43DFE-2628-42FC-89E5-758C0815CB67}" type="pres">
      <dgm:prSet presAssocID="{E4A811E0-ADF0-48AE-858F-59E5D1DDC4E2}" presName="LevelTwoTextNode" presStyleLbl="node3" presStyleIdx="10" presStyleCnt="12" custScaleX="49195" custScaleY="25345" custLinFactY="-64701" custLinFactNeighborX="-2080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55351D7-505F-4DB5-B568-2FE7E6A6EAA5}" type="pres">
      <dgm:prSet presAssocID="{E4A811E0-ADF0-48AE-858F-59E5D1DDC4E2}" presName="level3hierChild" presStyleCnt="0"/>
      <dgm:spPr/>
    </dgm:pt>
    <dgm:pt modelId="{2DD88B40-0E9E-48F0-840F-FC8766AEAB64}" type="pres">
      <dgm:prSet presAssocID="{70670A9C-2EDC-4FBA-BAF6-266F5B56D8C4}" presName="conn2-1" presStyleLbl="parChTrans1D3" presStyleIdx="11" presStyleCnt="12"/>
      <dgm:spPr/>
      <dgm:t>
        <a:bodyPr/>
        <a:lstStyle/>
        <a:p>
          <a:endParaRPr lang="zh-TW" altLang="en-US"/>
        </a:p>
      </dgm:t>
    </dgm:pt>
    <dgm:pt modelId="{75EB8C77-FE2B-4C1E-A60B-53AC828D150A}" type="pres">
      <dgm:prSet presAssocID="{70670A9C-2EDC-4FBA-BAF6-266F5B56D8C4}" presName="connTx" presStyleLbl="parChTrans1D3" presStyleIdx="11" presStyleCnt="12"/>
      <dgm:spPr/>
      <dgm:t>
        <a:bodyPr/>
        <a:lstStyle/>
        <a:p>
          <a:endParaRPr lang="zh-TW" altLang="en-US"/>
        </a:p>
      </dgm:t>
    </dgm:pt>
    <dgm:pt modelId="{22CA5BC0-199C-4913-B01A-ED33009DE444}" type="pres">
      <dgm:prSet presAssocID="{4A120CD0-1E93-44DE-BAAC-EE5A82F422EF}" presName="root2" presStyleCnt="0"/>
      <dgm:spPr/>
    </dgm:pt>
    <dgm:pt modelId="{74CE33A6-7B24-4DF4-8B19-E76955426E62}" type="pres">
      <dgm:prSet presAssocID="{4A120CD0-1E93-44DE-BAAC-EE5A82F422EF}" presName="LevelTwoTextNode" presStyleLbl="node3" presStyleIdx="11" presStyleCnt="12" custScaleX="48771" custScaleY="27700" custLinFactY="-57249" custLinFactNeighborX="-2290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4AEA267-4DAA-4DAF-AD1F-EA7482485C05}" type="pres">
      <dgm:prSet presAssocID="{4A120CD0-1E93-44DE-BAAC-EE5A82F422EF}" presName="level3hierChild" presStyleCnt="0"/>
      <dgm:spPr/>
    </dgm:pt>
  </dgm:ptLst>
  <dgm:cxnLst>
    <dgm:cxn modelId="{B95B38F9-EE4A-4130-A493-C5A5D0015245}" type="presOf" srcId="{B92AB622-AC6A-41BA-87D7-4C72A3F736AE}" destId="{FF9894F9-3A69-4296-861B-7E947E25D674}" srcOrd="0" destOrd="0" presId="urn:microsoft.com/office/officeart/2005/8/layout/hierarchy2"/>
    <dgm:cxn modelId="{C6570373-C92B-448A-8094-354F2C9FBB07}" srcId="{DC9F4651-AC5A-4FB3-AC5A-A9ECECC5051A}" destId="{06FFE79C-9CDA-4C7C-A710-F0A99EE4AB31}" srcOrd="1" destOrd="0" parTransId="{0A4D5416-015D-4F1A-8527-B4F2F3C1FEC3}" sibTransId="{B5F20859-4593-4AD5-B533-244833311959}"/>
    <dgm:cxn modelId="{EE55F1DE-05A2-456D-9DC2-6F4A061ECC4A}" type="presOf" srcId="{70670A9C-2EDC-4FBA-BAF6-266F5B56D8C4}" destId="{75EB8C77-FE2B-4C1E-A60B-53AC828D150A}" srcOrd="1" destOrd="0" presId="urn:microsoft.com/office/officeart/2005/8/layout/hierarchy2"/>
    <dgm:cxn modelId="{D177FF4B-B21C-443F-89E0-AB8EACCCC255}" type="presOf" srcId="{1289492E-7F3E-4333-9DA7-BE769D5301E7}" destId="{EA1AC046-53DD-4515-A48F-AB8BB6913812}" srcOrd="0" destOrd="0" presId="urn:microsoft.com/office/officeart/2005/8/layout/hierarchy2"/>
    <dgm:cxn modelId="{08ACDE0E-4E3F-48C6-AD35-5905F34D24B1}" srcId="{A2287514-1D7A-477C-B6CB-F3517D6D0850}" destId="{7187020F-491D-404B-85D5-3FFEA8EAF5CE}" srcOrd="2" destOrd="0" parTransId="{147A3F8B-FD79-4D33-B36C-28F2CD63E271}" sibTransId="{2FE9EA5F-9D72-428C-A7D1-A6DEDAA983B9}"/>
    <dgm:cxn modelId="{5118956C-54D5-45B7-890D-EF42C849AC82}" srcId="{06FFE79C-9CDA-4C7C-A710-F0A99EE4AB31}" destId="{B7148FEB-37AE-47D6-B73B-B89191BFDB64}" srcOrd="1" destOrd="0" parTransId="{3FD5BDCA-ED92-42B0-8D63-C86AFF969957}" sibTransId="{46E33B2F-6A3D-4A06-B370-BB2585AF7289}"/>
    <dgm:cxn modelId="{1BB59F7C-8B46-46FF-B4AA-912C9FB247C7}" type="presOf" srcId="{70670A9C-2EDC-4FBA-BAF6-266F5B56D8C4}" destId="{2DD88B40-0E9E-48F0-840F-FC8766AEAB64}" srcOrd="0" destOrd="0" presId="urn:microsoft.com/office/officeart/2005/8/layout/hierarchy2"/>
    <dgm:cxn modelId="{43D1D3E7-F794-4266-BD35-4C51233558EE}" type="presOf" srcId="{0C505FCC-36BB-4F20-AA31-7C9A08EDCBE3}" destId="{1F499D89-B940-4992-BA61-0A71EF4EE2CC}" srcOrd="0" destOrd="0" presId="urn:microsoft.com/office/officeart/2005/8/layout/hierarchy2"/>
    <dgm:cxn modelId="{B16F3295-95DD-4D79-B518-C651FB785B5F}" srcId="{A2287514-1D7A-477C-B6CB-F3517D6D0850}" destId="{48E0C4E5-452F-4C33-BCD2-60C57E72FB80}" srcOrd="1" destOrd="0" parTransId="{9BA9FEF3-4916-4E1B-81EB-1D954F44FBB4}" sibTransId="{23D24C9C-8227-4DDD-8E08-54C4F8769001}"/>
    <dgm:cxn modelId="{84DA9715-B3F0-496F-AFE7-2182D3E1BAE2}" type="presOf" srcId="{DF6EDA04-CC30-446F-B67B-29D395990B2C}" destId="{66715514-038F-4719-A3D7-0CDA5F7FC20C}" srcOrd="0" destOrd="0" presId="urn:microsoft.com/office/officeart/2005/8/layout/hierarchy2"/>
    <dgm:cxn modelId="{38BF35EB-4220-4C1E-9BBC-9F1CC2217F3F}" type="presOf" srcId="{68B7A131-01A4-4B75-BBCA-C9A2A2AEE63A}" destId="{319D59D0-A008-4A53-8297-783EEF25B080}" srcOrd="0" destOrd="0" presId="urn:microsoft.com/office/officeart/2005/8/layout/hierarchy2"/>
    <dgm:cxn modelId="{71D91CF5-E240-4D6D-9BA6-F162964010AF}" type="presOf" srcId="{702DDF0B-56C4-421C-AD1D-AC9582806976}" destId="{237B5A46-6721-477B-B9EF-DC53768D3694}" srcOrd="0" destOrd="0" presId="urn:microsoft.com/office/officeart/2005/8/layout/hierarchy2"/>
    <dgm:cxn modelId="{F9961901-2C3D-4962-B12F-790BBE075745}" srcId="{DC9F4651-AC5A-4FB3-AC5A-A9ECECC5051A}" destId="{A2287514-1D7A-477C-B6CB-F3517D6D0850}" srcOrd="3" destOrd="0" parTransId="{97C98B39-7DAF-4A74-A10C-477A01E0CBD4}" sibTransId="{492E98B6-57F5-4E2F-B677-BE79C45E5930}"/>
    <dgm:cxn modelId="{0CD769D2-5D61-4850-9D65-F6CD4C2FE522}" type="presOf" srcId="{0A4D5416-015D-4F1A-8527-B4F2F3C1FEC3}" destId="{12EA64C7-67B3-403B-8378-73A807F6F34D}" srcOrd="1" destOrd="0" presId="urn:microsoft.com/office/officeart/2005/8/layout/hierarchy2"/>
    <dgm:cxn modelId="{21B294F1-357B-4D64-9600-BB38C38313C2}" type="presOf" srcId="{5F6F7D6A-5900-4AC2-859A-C8A389474EF1}" destId="{726919E8-18A1-4545-8597-0B676C28676F}" srcOrd="0" destOrd="0" presId="urn:microsoft.com/office/officeart/2005/8/layout/hierarchy2"/>
    <dgm:cxn modelId="{A5923C3C-7DD3-49D3-91C4-0523D3B6AE2A}" srcId="{FA8B8E27-DD0D-4F3C-8CBB-7F639081D7FB}" destId="{4A120CD0-1E93-44DE-BAAC-EE5A82F422EF}" srcOrd="1" destOrd="0" parTransId="{70670A9C-2EDC-4FBA-BAF6-266F5B56D8C4}" sibTransId="{51662F82-BD76-404B-B849-13D2A0A0E32E}"/>
    <dgm:cxn modelId="{504979AA-7BC3-4C08-AB25-A5C16F5F46F6}" type="presOf" srcId="{FA8B8E27-DD0D-4F3C-8CBB-7F639081D7FB}" destId="{F57110F3-D055-428C-8808-68CDFC5AEE41}" srcOrd="0" destOrd="0" presId="urn:microsoft.com/office/officeart/2005/8/layout/hierarchy2"/>
    <dgm:cxn modelId="{4ED1CBB1-C7C4-4106-8604-385818EAE011}" type="presOf" srcId="{0A4D5416-015D-4F1A-8527-B4F2F3C1FEC3}" destId="{C39777E9-45CD-468E-BE58-EDEACDCAA456}" srcOrd="0" destOrd="0" presId="urn:microsoft.com/office/officeart/2005/8/layout/hierarchy2"/>
    <dgm:cxn modelId="{6D7524ED-352A-4E52-9B77-14EDA29A72C4}" srcId="{5F6F7D6A-5900-4AC2-859A-C8A389474EF1}" destId="{0FFE6A11-F991-4DE1-848F-39A49F1F3493}" srcOrd="2" destOrd="0" parTransId="{1289492E-7F3E-4333-9DA7-BE769D5301E7}" sibTransId="{BEC280C0-F9B3-4974-A269-FB6DBD487021}"/>
    <dgm:cxn modelId="{54F87EBF-370A-4E7A-96CA-43302A29F291}" type="presOf" srcId="{68B7A131-01A4-4B75-BBCA-C9A2A2AEE63A}" destId="{E35B9951-3119-493C-8237-933D95F65A7B}" srcOrd="1" destOrd="0" presId="urn:microsoft.com/office/officeart/2005/8/layout/hierarchy2"/>
    <dgm:cxn modelId="{A98E7860-CC7C-4FCC-8756-A3A024B0DC6F}" srcId="{DC9F4651-AC5A-4FB3-AC5A-A9ECECC5051A}" destId="{FA8B8E27-DD0D-4F3C-8CBB-7F639081D7FB}" srcOrd="4" destOrd="0" parTransId="{01896467-E38D-41A0-A6BA-2C1E26218960}" sibTransId="{EFD5CC51-4408-4AD6-9560-CCDD80311FFE}"/>
    <dgm:cxn modelId="{0E569618-AD5D-4330-9291-C174D7D28D48}" type="presOf" srcId="{3FD5BDCA-ED92-42B0-8D63-C86AFF969957}" destId="{3EBADA54-3AC0-4805-A41A-C889BC05DF41}" srcOrd="1" destOrd="0" presId="urn:microsoft.com/office/officeart/2005/8/layout/hierarchy2"/>
    <dgm:cxn modelId="{ACF170A7-3A7E-4AEF-86BC-01992E395788}" type="presOf" srcId="{8D023FFF-7A1C-4E5E-88A8-EB97DE480B79}" destId="{47C10156-22B9-4979-8988-4FE9A080579C}" srcOrd="0" destOrd="0" presId="urn:microsoft.com/office/officeart/2005/8/layout/hierarchy2"/>
    <dgm:cxn modelId="{5384196D-F0A6-4666-B0FF-0085E9089B98}" type="presOf" srcId="{147A3F8B-FD79-4D33-B36C-28F2CD63E271}" destId="{96F1DAE1-54B6-404C-A704-6983EDCA6398}" srcOrd="0" destOrd="0" presId="urn:microsoft.com/office/officeart/2005/8/layout/hierarchy2"/>
    <dgm:cxn modelId="{869524EF-7ED8-4017-8D05-62E5EB29A44E}" type="presOf" srcId="{A2287514-1D7A-477C-B6CB-F3517D6D0850}" destId="{8F420B5B-83B7-4517-AF08-75C3566569BB}" srcOrd="0" destOrd="0" presId="urn:microsoft.com/office/officeart/2005/8/layout/hierarchy2"/>
    <dgm:cxn modelId="{766CFAF0-8A52-4ACF-8333-A5D0A8CA0F0E}" type="presOf" srcId="{C579E444-6A86-44C3-8D82-1A1C0EF98D6C}" destId="{7D7315D2-1C6A-4D96-84CB-D7749E557DB8}" srcOrd="1" destOrd="0" presId="urn:microsoft.com/office/officeart/2005/8/layout/hierarchy2"/>
    <dgm:cxn modelId="{B6ECC890-9E50-4538-9483-4457C25597A4}" type="presOf" srcId="{C579E444-6A86-44C3-8D82-1A1C0EF98D6C}" destId="{753C30DC-12A5-4ECD-8E81-3B7998B31768}" srcOrd="0" destOrd="0" presId="urn:microsoft.com/office/officeart/2005/8/layout/hierarchy2"/>
    <dgm:cxn modelId="{02773D04-6EB3-44C3-95C9-0CCD3CEDE16B}" type="presOf" srcId="{47908BAB-0610-43DC-91BF-3470AC593108}" destId="{0B1948DA-A4E4-4857-ACF1-E94571E60E22}" srcOrd="1" destOrd="0" presId="urn:microsoft.com/office/officeart/2005/8/layout/hierarchy2"/>
    <dgm:cxn modelId="{1FD593BD-20A5-43FD-AA5B-E80540DDFD83}" type="presOf" srcId="{1879E345-DAEC-4BDD-9B5B-45C3B5D3C7AF}" destId="{67E7D467-B06F-411F-B675-FDDFD23ED0EF}" srcOrd="0" destOrd="0" presId="urn:microsoft.com/office/officeart/2005/8/layout/hierarchy2"/>
    <dgm:cxn modelId="{5DCBD48F-1FD8-4E22-95E9-C71EC890AA52}" srcId="{A2287514-1D7A-477C-B6CB-F3517D6D0850}" destId="{10DB6189-6B95-4E60-B84C-FCF7A2E7C0FB}" srcOrd="3" destOrd="0" parTransId="{9D78D065-9281-46C6-980C-7C29667ED4C9}" sibTransId="{FADF4041-15B1-4161-9204-30635F0AA1F8}"/>
    <dgm:cxn modelId="{3419EF21-2BD2-4955-8C21-732F0B0DDABD}" type="presOf" srcId="{FA0727CB-6162-400C-9E2D-98EFC0E551A7}" destId="{AB335D13-F469-4237-A3EB-6C4476A64745}" srcOrd="0" destOrd="0" presId="urn:microsoft.com/office/officeart/2005/8/layout/hierarchy2"/>
    <dgm:cxn modelId="{4F04335B-1C25-43A4-81AD-23E8C0F6CDB6}" type="presOf" srcId="{C03C0A6C-DC5F-4B99-B897-350DF2042232}" destId="{86A0A46F-2C85-4738-8C7C-3DB4D0F36DB2}" srcOrd="0" destOrd="0" presId="urn:microsoft.com/office/officeart/2005/8/layout/hierarchy2"/>
    <dgm:cxn modelId="{DEBB6D51-8824-4CA1-A471-6C04B5B57207}" type="presOf" srcId="{A59DB0AF-7FCD-4E46-9C6B-5F31786551E3}" destId="{3670B3A8-E54F-49D7-82AF-BE425D003249}" srcOrd="0" destOrd="0" presId="urn:microsoft.com/office/officeart/2005/8/layout/hierarchy2"/>
    <dgm:cxn modelId="{13BEF2DD-FA84-43C0-AEB9-CD82D8FBFC43}" type="presOf" srcId="{6D705EDC-1CD2-4F21-9EC4-867F9B9E0B78}" destId="{D0BBDE8B-D1C5-47A9-8F80-6DD1B697A812}" srcOrd="0" destOrd="0" presId="urn:microsoft.com/office/officeart/2005/8/layout/hierarchy2"/>
    <dgm:cxn modelId="{593C7BB1-1C12-40DC-9F5D-9AF070CE1AEE}" type="presOf" srcId="{9D78D065-9281-46C6-980C-7C29667ED4C9}" destId="{4F6A0C41-F4E0-45A4-B501-543ECDE748D6}" srcOrd="1" destOrd="0" presId="urn:microsoft.com/office/officeart/2005/8/layout/hierarchy2"/>
    <dgm:cxn modelId="{29249EFF-3AAB-4895-913A-83BF802369DF}" type="presOf" srcId="{3FD5BDCA-ED92-42B0-8D63-C86AFF969957}" destId="{687D9089-5B1A-4CEB-8A47-2532326707CA}" srcOrd="0" destOrd="0" presId="urn:microsoft.com/office/officeart/2005/8/layout/hierarchy2"/>
    <dgm:cxn modelId="{30BF7373-6677-4023-B2C4-ED7B20D98B2B}" type="presOf" srcId="{06FFE79C-9CDA-4C7C-A710-F0A99EE4AB31}" destId="{185499F4-FE0C-4388-8F0B-D14FB6B90BA5}" srcOrd="0" destOrd="0" presId="urn:microsoft.com/office/officeart/2005/8/layout/hierarchy2"/>
    <dgm:cxn modelId="{F76ECC7D-856F-40FE-815E-AA657C51ECE5}" type="presOf" srcId="{E4A811E0-ADF0-48AE-858F-59E5D1DDC4E2}" destId="{90A43DFE-2628-42FC-89E5-758C0815CB67}" srcOrd="0" destOrd="0" presId="urn:microsoft.com/office/officeart/2005/8/layout/hierarchy2"/>
    <dgm:cxn modelId="{50F846D3-5AEE-452A-90B3-125A5752C290}" srcId="{5F6F7D6A-5900-4AC2-859A-C8A389474EF1}" destId="{0C505FCC-36BB-4F20-AA31-7C9A08EDCBE3}" srcOrd="1" destOrd="0" parTransId="{3B39A881-60B9-4B1C-B55E-810179B9B349}" sibTransId="{626C314A-A2C6-4865-A0E0-D4C648C9BB24}"/>
    <dgm:cxn modelId="{82E1DC6A-C878-4856-BCF4-241E846FE1FD}" type="presOf" srcId="{3B39A881-60B9-4B1C-B55E-810179B9B349}" destId="{1AA58750-8196-44A6-99C5-DDDF4916161C}" srcOrd="1" destOrd="0" presId="urn:microsoft.com/office/officeart/2005/8/layout/hierarchy2"/>
    <dgm:cxn modelId="{7C8F161F-BDC6-4902-89B7-D142AE4591C9}" type="presOf" srcId="{F7AFF981-3B01-4466-A1BF-30C7753F8C86}" destId="{1823653D-157E-4AFD-98E8-4BF32EC7F65B}" srcOrd="0" destOrd="0" presId="urn:microsoft.com/office/officeart/2005/8/layout/hierarchy2"/>
    <dgm:cxn modelId="{F54AE349-1CD3-4FBF-B03E-6B6A463583E4}" type="presOf" srcId="{97C98B39-7DAF-4A74-A10C-477A01E0CBD4}" destId="{E4A5C67D-5B10-43DD-BB0A-7E987C01B376}" srcOrd="1" destOrd="0" presId="urn:microsoft.com/office/officeart/2005/8/layout/hierarchy2"/>
    <dgm:cxn modelId="{E70C65C4-5100-4D39-A361-B3869A140055}" srcId="{5F6F7D6A-5900-4AC2-859A-C8A389474EF1}" destId="{8D023FFF-7A1C-4E5E-88A8-EB97DE480B79}" srcOrd="0" destOrd="0" parTransId="{FA0727CB-6162-400C-9E2D-98EFC0E551A7}" sibTransId="{DF7115C8-3F87-4B62-A064-A59EBE3A2D43}"/>
    <dgm:cxn modelId="{DCCD0002-DB63-42A6-B930-48A2CA8B8A07}" srcId="{FA8B8E27-DD0D-4F3C-8CBB-7F639081D7FB}" destId="{E4A811E0-ADF0-48AE-858F-59E5D1DDC4E2}" srcOrd="0" destOrd="0" parTransId="{C03C0A6C-DC5F-4B99-B897-350DF2042232}" sibTransId="{97C5E475-9E84-4CF8-ADA7-7021B2D6DBCB}"/>
    <dgm:cxn modelId="{265FA9D4-9CF8-4228-98DB-AE80F781D933}" type="presOf" srcId="{9D78D065-9281-46C6-980C-7C29667ED4C9}" destId="{F92F20B2-63C9-439F-810B-D346244E9A80}" srcOrd="0" destOrd="0" presId="urn:microsoft.com/office/officeart/2005/8/layout/hierarchy2"/>
    <dgm:cxn modelId="{DCEF571D-AF34-4666-9A44-01C4A09E690B}" srcId="{A2287514-1D7A-477C-B6CB-F3517D6D0850}" destId="{B92AB622-AC6A-41BA-87D7-4C72A3F736AE}" srcOrd="0" destOrd="0" parTransId="{47908BAB-0610-43DC-91BF-3470AC593108}" sibTransId="{4AC8E978-153E-4DEC-8ABB-912B6F5D934A}"/>
    <dgm:cxn modelId="{1F943B6B-201C-46B6-8117-F36214AD4D4C}" type="presOf" srcId="{3B39A881-60B9-4B1C-B55E-810179B9B349}" destId="{2870B3DF-800F-48AE-B0B7-08E069F4135C}" srcOrd="0" destOrd="0" presId="urn:microsoft.com/office/officeart/2005/8/layout/hierarchy2"/>
    <dgm:cxn modelId="{39FF7EF2-153E-486A-AC23-67AB1C8FF385}" type="presOf" srcId="{47908BAB-0610-43DC-91BF-3470AC593108}" destId="{0178356A-709D-4125-959C-9B50C8301421}" srcOrd="0" destOrd="0" presId="urn:microsoft.com/office/officeart/2005/8/layout/hierarchy2"/>
    <dgm:cxn modelId="{33F74653-B8E5-4D34-9A5A-9F3839A48BBF}" srcId="{DC9F4651-AC5A-4FB3-AC5A-A9ECECC5051A}" destId="{5F6F7D6A-5900-4AC2-859A-C8A389474EF1}" srcOrd="0" destOrd="0" parTransId="{C579E444-6A86-44C3-8D82-1A1C0EF98D6C}" sibTransId="{587903ED-C42F-4BAF-933B-7E2884EEAE22}"/>
    <dgm:cxn modelId="{33158301-8C3B-45EB-A6FE-085202FFE323}" type="presOf" srcId="{97C98B39-7DAF-4A74-A10C-477A01E0CBD4}" destId="{1B8FD0A4-26E2-4D6F-9D2A-4F94A7FC73EF}" srcOrd="0" destOrd="0" presId="urn:microsoft.com/office/officeart/2005/8/layout/hierarchy2"/>
    <dgm:cxn modelId="{EA4DF849-79E2-4B1B-A4DC-B6C886586774}" type="presOf" srcId="{9BA9FEF3-4916-4E1B-81EB-1D954F44FBB4}" destId="{62A8C095-E874-4202-B007-0DD384A63FF0}" srcOrd="1" destOrd="0" presId="urn:microsoft.com/office/officeart/2005/8/layout/hierarchy2"/>
    <dgm:cxn modelId="{6E2ECEBF-91F1-4F89-A220-F0ACC2404079}" type="presOf" srcId="{B7148FEB-37AE-47D6-B73B-B89191BFDB64}" destId="{7927F9CC-CCFB-47B0-B7A6-A9E543DF0A89}" srcOrd="0" destOrd="0" presId="urn:microsoft.com/office/officeart/2005/8/layout/hierarchy2"/>
    <dgm:cxn modelId="{23DAE794-E3E2-4B0D-88CC-49305E9C5937}" type="presOf" srcId="{147A3F8B-FD79-4D33-B36C-28F2CD63E271}" destId="{34BC86A7-41E4-462C-9653-E7A38DEB8DD7}" srcOrd="1" destOrd="0" presId="urn:microsoft.com/office/officeart/2005/8/layout/hierarchy2"/>
    <dgm:cxn modelId="{1BCDD5EC-F0A1-4DD3-BB91-3ED0408B7FA5}" type="presOf" srcId="{1289492E-7F3E-4333-9DA7-BE769D5301E7}" destId="{E424D40C-9C6C-415E-9591-6CAA9EB9C0B1}" srcOrd="1" destOrd="0" presId="urn:microsoft.com/office/officeart/2005/8/layout/hierarchy2"/>
    <dgm:cxn modelId="{07877CF9-B46C-4CC2-9E2D-6D0001C4C703}" type="presOf" srcId="{01896467-E38D-41A0-A6BA-2C1E26218960}" destId="{89F4D8A1-B4D2-4C7D-A0C1-F5C802EC3F9E}" srcOrd="1" destOrd="0" presId="urn:microsoft.com/office/officeart/2005/8/layout/hierarchy2"/>
    <dgm:cxn modelId="{8CB476DE-10BF-4A22-BA32-121857DB9F6D}" type="presOf" srcId="{48E0C4E5-452F-4C33-BCD2-60C57E72FB80}" destId="{6C1DC3BF-201F-48C1-8124-E74A3E57146A}" srcOrd="0" destOrd="0" presId="urn:microsoft.com/office/officeart/2005/8/layout/hierarchy2"/>
    <dgm:cxn modelId="{3EDF55B0-3DD3-4E14-A25C-1C0FFBEFF0BB}" srcId="{06FFE79C-9CDA-4C7C-A710-F0A99EE4AB31}" destId="{1879E345-DAEC-4BDD-9B5B-45C3B5D3C7AF}" srcOrd="0" destOrd="0" parTransId="{702DDF0B-56C4-421C-AD1D-AC9582806976}" sibTransId="{024F1175-9450-47A6-A265-6B99D01825FF}"/>
    <dgm:cxn modelId="{FA685002-7D49-4869-8F7B-3D7C3E3431DF}" type="presOf" srcId="{4A120CD0-1E93-44DE-BAAC-EE5A82F422EF}" destId="{74CE33A6-7B24-4DF4-8B19-E76955426E62}" srcOrd="0" destOrd="0" presId="urn:microsoft.com/office/officeart/2005/8/layout/hierarchy2"/>
    <dgm:cxn modelId="{EEA2BD70-9FED-4C2F-8332-1E1DED7BD7EE}" srcId="{DF6EDA04-CC30-446F-B67B-29D395990B2C}" destId="{DC9F4651-AC5A-4FB3-AC5A-A9ECECC5051A}" srcOrd="0" destOrd="0" parTransId="{BC142CF0-7659-4C7D-BC30-27F4C61466FC}" sibTransId="{093FAAB4-834D-4350-9A6E-74220C5DC479}"/>
    <dgm:cxn modelId="{51DC8731-7129-4D68-89E0-4900DA0950A2}" type="presOf" srcId="{FA0727CB-6162-400C-9E2D-98EFC0E551A7}" destId="{5D6CEB48-5A9A-4D3C-934F-73A3E134D3F1}" srcOrd="1" destOrd="0" presId="urn:microsoft.com/office/officeart/2005/8/layout/hierarchy2"/>
    <dgm:cxn modelId="{0BB45C85-A2FE-4AC6-89D1-7BFD342114CF}" type="presOf" srcId="{6D705EDC-1CD2-4F21-9EC4-867F9B9E0B78}" destId="{C0A25A2B-175E-46C9-A2E9-740F6A8C0F8B}" srcOrd="1" destOrd="0" presId="urn:microsoft.com/office/officeart/2005/8/layout/hierarchy2"/>
    <dgm:cxn modelId="{5A744730-BCEC-48B1-BF50-11993195FB85}" srcId="{DC9F4651-AC5A-4FB3-AC5A-A9ECECC5051A}" destId="{A59DB0AF-7FCD-4E46-9C6B-5F31786551E3}" srcOrd="2" destOrd="0" parTransId="{68B7A131-01A4-4B75-BBCA-C9A2A2AEE63A}" sibTransId="{A0F071F8-728E-4A29-9D7C-E2C1AB440C1E}"/>
    <dgm:cxn modelId="{8C839692-67FA-420A-AE61-98F4F4D76AA4}" type="presOf" srcId="{10DB6189-6B95-4E60-B84C-FCF7A2E7C0FB}" destId="{500E7AEB-06A3-4F40-8308-E334D4BCF961}" srcOrd="0" destOrd="0" presId="urn:microsoft.com/office/officeart/2005/8/layout/hierarchy2"/>
    <dgm:cxn modelId="{956C42E8-B672-4A16-A688-2CAF79D1ADCD}" type="presOf" srcId="{7187020F-491D-404B-85D5-3FFEA8EAF5CE}" destId="{4D86A7AD-CAAD-4E60-AD80-4B2692E3975B}" srcOrd="0" destOrd="0" presId="urn:microsoft.com/office/officeart/2005/8/layout/hierarchy2"/>
    <dgm:cxn modelId="{183E068E-7216-458B-A10C-17C53CD8F366}" type="presOf" srcId="{C03C0A6C-DC5F-4B99-B897-350DF2042232}" destId="{36298D4A-9881-48B7-801E-2FD0748194E5}" srcOrd="1" destOrd="0" presId="urn:microsoft.com/office/officeart/2005/8/layout/hierarchy2"/>
    <dgm:cxn modelId="{5531DD01-3531-42EE-9F75-017E1234C6D7}" type="presOf" srcId="{DC9F4651-AC5A-4FB3-AC5A-A9ECECC5051A}" destId="{FA5F8773-3BD3-44B0-A6F7-64EA7D76DAD3}" srcOrd="0" destOrd="0" presId="urn:microsoft.com/office/officeart/2005/8/layout/hierarchy2"/>
    <dgm:cxn modelId="{D093592F-710D-41F5-8908-BA8B5B41B642}" type="presOf" srcId="{0FFE6A11-F991-4DE1-848F-39A49F1F3493}" destId="{5F513347-E1E5-4FDB-B2E9-5B9026CE93AF}" srcOrd="0" destOrd="0" presId="urn:microsoft.com/office/officeart/2005/8/layout/hierarchy2"/>
    <dgm:cxn modelId="{048CDA5D-2F88-4317-A9BF-FBB893FABE2B}" type="presOf" srcId="{702DDF0B-56C4-421C-AD1D-AC9582806976}" destId="{DDB9B215-6E1C-4111-90FB-E82C2EE0B369}" srcOrd="1" destOrd="0" presId="urn:microsoft.com/office/officeart/2005/8/layout/hierarchy2"/>
    <dgm:cxn modelId="{BAC8AE29-DBE4-4B1D-BF80-C928D2CA6A7E}" type="presOf" srcId="{01896467-E38D-41A0-A6BA-2C1E26218960}" destId="{562D921D-AE14-4B54-809A-F02BDAE54001}" srcOrd="0" destOrd="0" presId="urn:microsoft.com/office/officeart/2005/8/layout/hierarchy2"/>
    <dgm:cxn modelId="{F9660289-8940-4326-9733-BC7A520FB704}" type="presOf" srcId="{9BA9FEF3-4916-4E1B-81EB-1D954F44FBB4}" destId="{0491900F-6138-4EA4-9576-E56FE11044CC}" srcOrd="0" destOrd="0" presId="urn:microsoft.com/office/officeart/2005/8/layout/hierarchy2"/>
    <dgm:cxn modelId="{11ACEB97-BE60-48E3-ABBA-4B48881ACFC0}" srcId="{A59DB0AF-7FCD-4E46-9C6B-5F31786551E3}" destId="{F7AFF981-3B01-4466-A1BF-30C7753F8C86}" srcOrd="0" destOrd="0" parTransId="{6D705EDC-1CD2-4F21-9EC4-867F9B9E0B78}" sibTransId="{45E2C4BF-A127-4BD5-8F9E-98721CF3F966}"/>
    <dgm:cxn modelId="{8A10196F-3E73-4CAB-AE7D-960CFCD4486D}" type="presParOf" srcId="{66715514-038F-4719-A3D7-0CDA5F7FC20C}" destId="{49701C3E-7244-4BC4-9B4C-2D09F8750180}" srcOrd="0" destOrd="0" presId="urn:microsoft.com/office/officeart/2005/8/layout/hierarchy2"/>
    <dgm:cxn modelId="{FE7883D1-2F62-464F-A59C-EF74F160C2F6}" type="presParOf" srcId="{49701C3E-7244-4BC4-9B4C-2D09F8750180}" destId="{FA5F8773-3BD3-44B0-A6F7-64EA7D76DAD3}" srcOrd="0" destOrd="0" presId="urn:microsoft.com/office/officeart/2005/8/layout/hierarchy2"/>
    <dgm:cxn modelId="{AE386136-CCD0-42ED-B8DB-27D2B301690E}" type="presParOf" srcId="{49701C3E-7244-4BC4-9B4C-2D09F8750180}" destId="{E280D7D3-2ABF-4959-AC50-787214877381}" srcOrd="1" destOrd="0" presId="urn:microsoft.com/office/officeart/2005/8/layout/hierarchy2"/>
    <dgm:cxn modelId="{1D4F803A-557F-4455-B8EA-716E3836DD5F}" type="presParOf" srcId="{E280D7D3-2ABF-4959-AC50-787214877381}" destId="{753C30DC-12A5-4ECD-8E81-3B7998B31768}" srcOrd="0" destOrd="0" presId="urn:microsoft.com/office/officeart/2005/8/layout/hierarchy2"/>
    <dgm:cxn modelId="{D6CEC67F-3C8E-42DB-9687-C24239DF3CFC}" type="presParOf" srcId="{753C30DC-12A5-4ECD-8E81-3B7998B31768}" destId="{7D7315D2-1C6A-4D96-84CB-D7749E557DB8}" srcOrd="0" destOrd="0" presId="urn:microsoft.com/office/officeart/2005/8/layout/hierarchy2"/>
    <dgm:cxn modelId="{9F7D100E-7B1C-46F1-8E89-AE0CFE535294}" type="presParOf" srcId="{E280D7D3-2ABF-4959-AC50-787214877381}" destId="{C27EE5E9-D25E-4BBE-89E6-589C76E00767}" srcOrd="1" destOrd="0" presId="urn:microsoft.com/office/officeart/2005/8/layout/hierarchy2"/>
    <dgm:cxn modelId="{73433F12-71D7-43A0-BF1E-76B7E5AB8521}" type="presParOf" srcId="{C27EE5E9-D25E-4BBE-89E6-589C76E00767}" destId="{726919E8-18A1-4545-8597-0B676C28676F}" srcOrd="0" destOrd="0" presId="urn:microsoft.com/office/officeart/2005/8/layout/hierarchy2"/>
    <dgm:cxn modelId="{C60BEA77-19AE-47EA-B8F3-8DDD9891C69D}" type="presParOf" srcId="{C27EE5E9-D25E-4BBE-89E6-589C76E00767}" destId="{F5FEAF09-B7AA-41BA-A1DF-F89BE61F58DB}" srcOrd="1" destOrd="0" presId="urn:microsoft.com/office/officeart/2005/8/layout/hierarchy2"/>
    <dgm:cxn modelId="{2CD3957C-ECA8-4854-945D-46A01FD560D0}" type="presParOf" srcId="{F5FEAF09-B7AA-41BA-A1DF-F89BE61F58DB}" destId="{AB335D13-F469-4237-A3EB-6C4476A64745}" srcOrd="0" destOrd="0" presId="urn:microsoft.com/office/officeart/2005/8/layout/hierarchy2"/>
    <dgm:cxn modelId="{7FE6E189-B776-421D-B134-B926160A18B7}" type="presParOf" srcId="{AB335D13-F469-4237-A3EB-6C4476A64745}" destId="{5D6CEB48-5A9A-4D3C-934F-73A3E134D3F1}" srcOrd="0" destOrd="0" presId="urn:microsoft.com/office/officeart/2005/8/layout/hierarchy2"/>
    <dgm:cxn modelId="{01981556-52F2-41B4-8651-ACDAF33202C8}" type="presParOf" srcId="{F5FEAF09-B7AA-41BA-A1DF-F89BE61F58DB}" destId="{A36B3920-C8B5-4084-BA4C-8965E61DCD66}" srcOrd="1" destOrd="0" presId="urn:microsoft.com/office/officeart/2005/8/layout/hierarchy2"/>
    <dgm:cxn modelId="{36DC4770-3FA7-46BD-B61D-A3D325237F41}" type="presParOf" srcId="{A36B3920-C8B5-4084-BA4C-8965E61DCD66}" destId="{47C10156-22B9-4979-8988-4FE9A080579C}" srcOrd="0" destOrd="0" presId="urn:microsoft.com/office/officeart/2005/8/layout/hierarchy2"/>
    <dgm:cxn modelId="{4C70CE3F-A6F4-4E1D-838C-85F6FCD65565}" type="presParOf" srcId="{A36B3920-C8B5-4084-BA4C-8965E61DCD66}" destId="{F803E858-E508-4C47-B43F-8D84E2F500A8}" srcOrd="1" destOrd="0" presId="urn:microsoft.com/office/officeart/2005/8/layout/hierarchy2"/>
    <dgm:cxn modelId="{37484A40-E2C3-41AD-B60A-DCECF8417BC5}" type="presParOf" srcId="{F5FEAF09-B7AA-41BA-A1DF-F89BE61F58DB}" destId="{2870B3DF-800F-48AE-B0B7-08E069F4135C}" srcOrd="2" destOrd="0" presId="urn:microsoft.com/office/officeart/2005/8/layout/hierarchy2"/>
    <dgm:cxn modelId="{F53B090B-45BC-41F1-B939-11A8E6B27D15}" type="presParOf" srcId="{2870B3DF-800F-48AE-B0B7-08E069F4135C}" destId="{1AA58750-8196-44A6-99C5-DDDF4916161C}" srcOrd="0" destOrd="0" presId="urn:microsoft.com/office/officeart/2005/8/layout/hierarchy2"/>
    <dgm:cxn modelId="{9E85EFC5-A664-43F6-A24D-17A9D6950BC8}" type="presParOf" srcId="{F5FEAF09-B7AA-41BA-A1DF-F89BE61F58DB}" destId="{E8724B8A-DAAB-4987-8992-B790AA11E1FE}" srcOrd="3" destOrd="0" presId="urn:microsoft.com/office/officeart/2005/8/layout/hierarchy2"/>
    <dgm:cxn modelId="{0F5625C3-E028-4210-9BC0-19FE6699A63F}" type="presParOf" srcId="{E8724B8A-DAAB-4987-8992-B790AA11E1FE}" destId="{1F499D89-B940-4992-BA61-0A71EF4EE2CC}" srcOrd="0" destOrd="0" presId="urn:microsoft.com/office/officeart/2005/8/layout/hierarchy2"/>
    <dgm:cxn modelId="{4C38FE21-AB3C-4B7E-AC9F-E0E3F4EDB9C8}" type="presParOf" srcId="{E8724B8A-DAAB-4987-8992-B790AA11E1FE}" destId="{554004D6-CABA-463F-B866-65ECC5909520}" srcOrd="1" destOrd="0" presId="urn:microsoft.com/office/officeart/2005/8/layout/hierarchy2"/>
    <dgm:cxn modelId="{E0209E8E-4035-4E58-BDC4-5990511B5B63}" type="presParOf" srcId="{F5FEAF09-B7AA-41BA-A1DF-F89BE61F58DB}" destId="{EA1AC046-53DD-4515-A48F-AB8BB6913812}" srcOrd="4" destOrd="0" presId="urn:microsoft.com/office/officeart/2005/8/layout/hierarchy2"/>
    <dgm:cxn modelId="{B10BAE04-B7F6-4ACF-8287-956147E07FFF}" type="presParOf" srcId="{EA1AC046-53DD-4515-A48F-AB8BB6913812}" destId="{E424D40C-9C6C-415E-9591-6CAA9EB9C0B1}" srcOrd="0" destOrd="0" presId="urn:microsoft.com/office/officeart/2005/8/layout/hierarchy2"/>
    <dgm:cxn modelId="{373209D4-03B3-4308-A1C3-4521478B83C4}" type="presParOf" srcId="{F5FEAF09-B7AA-41BA-A1DF-F89BE61F58DB}" destId="{4DE6051A-EA78-47A2-AD9B-E22DF6BB4B4C}" srcOrd="5" destOrd="0" presId="urn:microsoft.com/office/officeart/2005/8/layout/hierarchy2"/>
    <dgm:cxn modelId="{6AB7C80E-C8B3-4F66-8F05-13E42E6FDE6E}" type="presParOf" srcId="{4DE6051A-EA78-47A2-AD9B-E22DF6BB4B4C}" destId="{5F513347-E1E5-4FDB-B2E9-5B9026CE93AF}" srcOrd="0" destOrd="0" presId="urn:microsoft.com/office/officeart/2005/8/layout/hierarchy2"/>
    <dgm:cxn modelId="{36A22595-B3CD-4015-A140-71E1803C53C8}" type="presParOf" srcId="{4DE6051A-EA78-47A2-AD9B-E22DF6BB4B4C}" destId="{CEB851E0-87C8-4697-9107-301335698A5A}" srcOrd="1" destOrd="0" presId="urn:microsoft.com/office/officeart/2005/8/layout/hierarchy2"/>
    <dgm:cxn modelId="{814939EB-336D-4091-A821-8163D91D24D6}" type="presParOf" srcId="{E280D7D3-2ABF-4959-AC50-787214877381}" destId="{C39777E9-45CD-468E-BE58-EDEACDCAA456}" srcOrd="2" destOrd="0" presId="urn:microsoft.com/office/officeart/2005/8/layout/hierarchy2"/>
    <dgm:cxn modelId="{DEC4C3CA-E5FA-44A8-8287-EA7BF45152B3}" type="presParOf" srcId="{C39777E9-45CD-468E-BE58-EDEACDCAA456}" destId="{12EA64C7-67B3-403B-8378-73A807F6F34D}" srcOrd="0" destOrd="0" presId="urn:microsoft.com/office/officeart/2005/8/layout/hierarchy2"/>
    <dgm:cxn modelId="{EE157298-7CF5-48C6-A1A7-F1E42E6415B9}" type="presParOf" srcId="{E280D7D3-2ABF-4959-AC50-787214877381}" destId="{57356DDE-417C-436B-8EDA-81C887C3DA81}" srcOrd="3" destOrd="0" presId="urn:microsoft.com/office/officeart/2005/8/layout/hierarchy2"/>
    <dgm:cxn modelId="{CE89A920-4C65-46D5-B220-A4AA1CFEE09D}" type="presParOf" srcId="{57356DDE-417C-436B-8EDA-81C887C3DA81}" destId="{185499F4-FE0C-4388-8F0B-D14FB6B90BA5}" srcOrd="0" destOrd="0" presId="urn:microsoft.com/office/officeart/2005/8/layout/hierarchy2"/>
    <dgm:cxn modelId="{DB900DEE-839B-427E-9512-95843289521B}" type="presParOf" srcId="{57356DDE-417C-436B-8EDA-81C887C3DA81}" destId="{8E513513-FC78-4713-B9FD-41F44133B3E2}" srcOrd="1" destOrd="0" presId="urn:microsoft.com/office/officeart/2005/8/layout/hierarchy2"/>
    <dgm:cxn modelId="{C5EE6133-6348-44EE-80E0-8AA1EC309CD1}" type="presParOf" srcId="{8E513513-FC78-4713-B9FD-41F44133B3E2}" destId="{237B5A46-6721-477B-B9EF-DC53768D3694}" srcOrd="0" destOrd="0" presId="urn:microsoft.com/office/officeart/2005/8/layout/hierarchy2"/>
    <dgm:cxn modelId="{77317904-5670-4254-9D1E-7C9BE99205AE}" type="presParOf" srcId="{237B5A46-6721-477B-B9EF-DC53768D3694}" destId="{DDB9B215-6E1C-4111-90FB-E82C2EE0B369}" srcOrd="0" destOrd="0" presId="urn:microsoft.com/office/officeart/2005/8/layout/hierarchy2"/>
    <dgm:cxn modelId="{D368AF4F-290B-41D7-8F53-A2FC1B9476CB}" type="presParOf" srcId="{8E513513-FC78-4713-B9FD-41F44133B3E2}" destId="{0456E05C-DE6D-44D5-8151-07D2B38A9A9D}" srcOrd="1" destOrd="0" presId="urn:microsoft.com/office/officeart/2005/8/layout/hierarchy2"/>
    <dgm:cxn modelId="{D4076B75-5DBD-43F8-87AF-0FE0773B4872}" type="presParOf" srcId="{0456E05C-DE6D-44D5-8151-07D2B38A9A9D}" destId="{67E7D467-B06F-411F-B675-FDDFD23ED0EF}" srcOrd="0" destOrd="0" presId="urn:microsoft.com/office/officeart/2005/8/layout/hierarchy2"/>
    <dgm:cxn modelId="{DE3E2064-CC27-42CE-9F75-03ECE7A0EA2F}" type="presParOf" srcId="{0456E05C-DE6D-44D5-8151-07D2B38A9A9D}" destId="{B0E3B996-E9DF-47C0-B306-CF31FC7FD1E7}" srcOrd="1" destOrd="0" presId="urn:microsoft.com/office/officeart/2005/8/layout/hierarchy2"/>
    <dgm:cxn modelId="{93338C6B-13CC-4935-8D97-9621AB1E03E3}" type="presParOf" srcId="{8E513513-FC78-4713-B9FD-41F44133B3E2}" destId="{687D9089-5B1A-4CEB-8A47-2532326707CA}" srcOrd="2" destOrd="0" presId="urn:microsoft.com/office/officeart/2005/8/layout/hierarchy2"/>
    <dgm:cxn modelId="{8D9EE7FB-C18E-4ED5-BACF-C21E3C4A9279}" type="presParOf" srcId="{687D9089-5B1A-4CEB-8A47-2532326707CA}" destId="{3EBADA54-3AC0-4805-A41A-C889BC05DF41}" srcOrd="0" destOrd="0" presId="urn:microsoft.com/office/officeart/2005/8/layout/hierarchy2"/>
    <dgm:cxn modelId="{482C09FE-0A55-46B8-B943-92491A293026}" type="presParOf" srcId="{8E513513-FC78-4713-B9FD-41F44133B3E2}" destId="{0B93025E-D9CB-42B6-92E9-B01E8DB0888C}" srcOrd="3" destOrd="0" presId="urn:microsoft.com/office/officeart/2005/8/layout/hierarchy2"/>
    <dgm:cxn modelId="{74F4AF34-D08B-4D2F-A410-98F6016A5FAE}" type="presParOf" srcId="{0B93025E-D9CB-42B6-92E9-B01E8DB0888C}" destId="{7927F9CC-CCFB-47B0-B7A6-A9E543DF0A89}" srcOrd="0" destOrd="0" presId="urn:microsoft.com/office/officeart/2005/8/layout/hierarchy2"/>
    <dgm:cxn modelId="{C711B327-654E-4FEC-912A-F427310BC18C}" type="presParOf" srcId="{0B93025E-D9CB-42B6-92E9-B01E8DB0888C}" destId="{17EADD4B-F1D2-40CC-B412-08367358243F}" srcOrd="1" destOrd="0" presId="urn:microsoft.com/office/officeart/2005/8/layout/hierarchy2"/>
    <dgm:cxn modelId="{C735767D-5B1F-4AA6-8A4F-F32A5D31E57A}" type="presParOf" srcId="{E280D7D3-2ABF-4959-AC50-787214877381}" destId="{319D59D0-A008-4A53-8297-783EEF25B080}" srcOrd="4" destOrd="0" presId="urn:microsoft.com/office/officeart/2005/8/layout/hierarchy2"/>
    <dgm:cxn modelId="{01BD9037-DC0A-4AE8-A1B6-CAD5E71FD3A8}" type="presParOf" srcId="{319D59D0-A008-4A53-8297-783EEF25B080}" destId="{E35B9951-3119-493C-8237-933D95F65A7B}" srcOrd="0" destOrd="0" presId="urn:microsoft.com/office/officeart/2005/8/layout/hierarchy2"/>
    <dgm:cxn modelId="{8BB706F5-C77B-488E-8FB1-F8F3B79B7856}" type="presParOf" srcId="{E280D7D3-2ABF-4959-AC50-787214877381}" destId="{6798002C-C8DF-4753-8F42-F37823A4C1C3}" srcOrd="5" destOrd="0" presId="urn:microsoft.com/office/officeart/2005/8/layout/hierarchy2"/>
    <dgm:cxn modelId="{EA6F0FE8-6C0E-4466-96D0-3EAFB59B1332}" type="presParOf" srcId="{6798002C-C8DF-4753-8F42-F37823A4C1C3}" destId="{3670B3A8-E54F-49D7-82AF-BE425D003249}" srcOrd="0" destOrd="0" presId="urn:microsoft.com/office/officeart/2005/8/layout/hierarchy2"/>
    <dgm:cxn modelId="{149AD272-CC5D-4A95-BE35-002BAD1D6D05}" type="presParOf" srcId="{6798002C-C8DF-4753-8F42-F37823A4C1C3}" destId="{1C1432F5-DE4B-4D9A-BA77-4C4B72C77C47}" srcOrd="1" destOrd="0" presId="urn:microsoft.com/office/officeart/2005/8/layout/hierarchy2"/>
    <dgm:cxn modelId="{59B0419F-E591-41E5-9DBB-1E6F155DE84D}" type="presParOf" srcId="{1C1432F5-DE4B-4D9A-BA77-4C4B72C77C47}" destId="{D0BBDE8B-D1C5-47A9-8F80-6DD1B697A812}" srcOrd="0" destOrd="0" presId="urn:microsoft.com/office/officeart/2005/8/layout/hierarchy2"/>
    <dgm:cxn modelId="{DEB093C8-4FE1-4258-8999-218789CCB536}" type="presParOf" srcId="{D0BBDE8B-D1C5-47A9-8F80-6DD1B697A812}" destId="{C0A25A2B-175E-46C9-A2E9-740F6A8C0F8B}" srcOrd="0" destOrd="0" presId="urn:microsoft.com/office/officeart/2005/8/layout/hierarchy2"/>
    <dgm:cxn modelId="{03880A7B-90F5-4246-826B-634DEB4BD1A5}" type="presParOf" srcId="{1C1432F5-DE4B-4D9A-BA77-4C4B72C77C47}" destId="{9F112105-AB76-41C2-B7AA-7E3764B3B1A0}" srcOrd="1" destOrd="0" presId="urn:microsoft.com/office/officeart/2005/8/layout/hierarchy2"/>
    <dgm:cxn modelId="{A49ED1D7-DA7F-40B1-995E-06C08BBA1FBE}" type="presParOf" srcId="{9F112105-AB76-41C2-B7AA-7E3764B3B1A0}" destId="{1823653D-157E-4AFD-98E8-4BF32EC7F65B}" srcOrd="0" destOrd="0" presId="urn:microsoft.com/office/officeart/2005/8/layout/hierarchy2"/>
    <dgm:cxn modelId="{045FB5E9-6EF6-4B64-809B-BF298AC23112}" type="presParOf" srcId="{9F112105-AB76-41C2-B7AA-7E3764B3B1A0}" destId="{6FE3F740-FFC7-4595-988E-2244E02123F6}" srcOrd="1" destOrd="0" presId="urn:microsoft.com/office/officeart/2005/8/layout/hierarchy2"/>
    <dgm:cxn modelId="{B63D9F92-8693-48F6-9093-130DDA0D3DF4}" type="presParOf" srcId="{E280D7D3-2ABF-4959-AC50-787214877381}" destId="{1B8FD0A4-26E2-4D6F-9D2A-4F94A7FC73EF}" srcOrd="6" destOrd="0" presId="urn:microsoft.com/office/officeart/2005/8/layout/hierarchy2"/>
    <dgm:cxn modelId="{0DC10669-5056-43FF-9AC6-57342971C3A1}" type="presParOf" srcId="{1B8FD0A4-26E2-4D6F-9D2A-4F94A7FC73EF}" destId="{E4A5C67D-5B10-43DD-BB0A-7E987C01B376}" srcOrd="0" destOrd="0" presId="urn:microsoft.com/office/officeart/2005/8/layout/hierarchy2"/>
    <dgm:cxn modelId="{6BB2DF05-2C9F-4BC2-9246-C0DD1EC7C521}" type="presParOf" srcId="{E280D7D3-2ABF-4959-AC50-787214877381}" destId="{9EC5FC69-F791-4A07-8323-05646F2E29E7}" srcOrd="7" destOrd="0" presId="urn:microsoft.com/office/officeart/2005/8/layout/hierarchy2"/>
    <dgm:cxn modelId="{2333C014-578D-4943-9B6B-83D2A16C0182}" type="presParOf" srcId="{9EC5FC69-F791-4A07-8323-05646F2E29E7}" destId="{8F420B5B-83B7-4517-AF08-75C3566569BB}" srcOrd="0" destOrd="0" presId="urn:microsoft.com/office/officeart/2005/8/layout/hierarchy2"/>
    <dgm:cxn modelId="{1EAF55C2-3756-4ADF-B967-14CB9DF4ED48}" type="presParOf" srcId="{9EC5FC69-F791-4A07-8323-05646F2E29E7}" destId="{32641A4E-737A-4380-BE93-6649725A123C}" srcOrd="1" destOrd="0" presId="urn:microsoft.com/office/officeart/2005/8/layout/hierarchy2"/>
    <dgm:cxn modelId="{C8CAB660-8C1F-4187-B7EF-C5DA32E53C88}" type="presParOf" srcId="{32641A4E-737A-4380-BE93-6649725A123C}" destId="{0178356A-709D-4125-959C-9B50C8301421}" srcOrd="0" destOrd="0" presId="urn:microsoft.com/office/officeart/2005/8/layout/hierarchy2"/>
    <dgm:cxn modelId="{1571F22E-C6FE-46C0-9D83-0EEBF3AE4D64}" type="presParOf" srcId="{0178356A-709D-4125-959C-9B50C8301421}" destId="{0B1948DA-A4E4-4857-ACF1-E94571E60E22}" srcOrd="0" destOrd="0" presId="urn:microsoft.com/office/officeart/2005/8/layout/hierarchy2"/>
    <dgm:cxn modelId="{644367C6-4AB5-448E-BD47-F1D9CA4423D0}" type="presParOf" srcId="{32641A4E-737A-4380-BE93-6649725A123C}" destId="{8CFE92EF-F13E-457C-8196-860DFFDD9673}" srcOrd="1" destOrd="0" presId="urn:microsoft.com/office/officeart/2005/8/layout/hierarchy2"/>
    <dgm:cxn modelId="{A05FCC97-A9ED-49C4-9A36-669014B26697}" type="presParOf" srcId="{8CFE92EF-F13E-457C-8196-860DFFDD9673}" destId="{FF9894F9-3A69-4296-861B-7E947E25D674}" srcOrd="0" destOrd="0" presId="urn:microsoft.com/office/officeart/2005/8/layout/hierarchy2"/>
    <dgm:cxn modelId="{669CC48E-F480-494C-8895-1822C81EA9B1}" type="presParOf" srcId="{8CFE92EF-F13E-457C-8196-860DFFDD9673}" destId="{2E0A3D52-1283-4E66-86C5-ADE9A9F365A3}" srcOrd="1" destOrd="0" presId="urn:microsoft.com/office/officeart/2005/8/layout/hierarchy2"/>
    <dgm:cxn modelId="{3C1FE139-3740-4EB8-B577-17C5955C74BF}" type="presParOf" srcId="{32641A4E-737A-4380-BE93-6649725A123C}" destId="{0491900F-6138-4EA4-9576-E56FE11044CC}" srcOrd="2" destOrd="0" presId="urn:microsoft.com/office/officeart/2005/8/layout/hierarchy2"/>
    <dgm:cxn modelId="{B67DBEF0-2E33-44F1-AA28-2F788BD180A6}" type="presParOf" srcId="{0491900F-6138-4EA4-9576-E56FE11044CC}" destId="{62A8C095-E874-4202-B007-0DD384A63FF0}" srcOrd="0" destOrd="0" presId="urn:microsoft.com/office/officeart/2005/8/layout/hierarchy2"/>
    <dgm:cxn modelId="{6C5A7064-EFC7-4531-A177-C351337CC689}" type="presParOf" srcId="{32641A4E-737A-4380-BE93-6649725A123C}" destId="{1E32D87D-1F9E-41EB-8272-CF805B5F6FFF}" srcOrd="3" destOrd="0" presId="urn:microsoft.com/office/officeart/2005/8/layout/hierarchy2"/>
    <dgm:cxn modelId="{FCFB4A23-6BFE-4409-BD11-2097747AA8F1}" type="presParOf" srcId="{1E32D87D-1F9E-41EB-8272-CF805B5F6FFF}" destId="{6C1DC3BF-201F-48C1-8124-E74A3E57146A}" srcOrd="0" destOrd="0" presId="urn:microsoft.com/office/officeart/2005/8/layout/hierarchy2"/>
    <dgm:cxn modelId="{23E5411B-550A-4D21-9FC3-34C7E20DFDCC}" type="presParOf" srcId="{1E32D87D-1F9E-41EB-8272-CF805B5F6FFF}" destId="{E12F3681-552A-499D-8273-9DAD9468E8D5}" srcOrd="1" destOrd="0" presId="urn:microsoft.com/office/officeart/2005/8/layout/hierarchy2"/>
    <dgm:cxn modelId="{2658F6B2-FCC7-436C-858B-C20066A68576}" type="presParOf" srcId="{32641A4E-737A-4380-BE93-6649725A123C}" destId="{96F1DAE1-54B6-404C-A704-6983EDCA6398}" srcOrd="4" destOrd="0" presId="urn:microsoft.com/office/officeart/2005/8/layout/hierarchy2"/>
    <dgm:cxn modelId="{0557BD08-DB36-4F31-A0FD-8BAA1B7DBFE6}" type="presParOf" srcId="{96F1DAE1-54B6-404C-A704-6983EDCA6398}" destId="{34BC86A7-41E4-462C-9653-E7A38DEB8DD7}" srcOrd="0" destOrd="0" presId="urn:microsoft.com/office/officeart/2005/8/layout/hierarchy2"/>
    <dgm:cxn modelId="{5A7080B5-1D03-48EE-BD10-723261EC29E2}" type="presParOf" srcId="{32641A4E-737A-4380-BE93-6649725A123C}" destId="{B8ED93CC-C22C-4957-A1C4-9A7299BA10C1}" srcOrd="5" destOrd="0" presId="urn:microsoft.com/office/officeart/2005/8/layout/hierarchy2"/>
    <dgm:cxn modelId="{F5A877F8-CDED-47C0-904E-6158859CF97B}" type="presParOf" srcId="{B8ED93CC-C22C-4957-A1C4-9A7299BA10C1}" destId="{4D86A7AD-CAAD-4E60-AD80-4B2692E3975B}" srcOrd="0" destOrd="0" presId="urn:microsoft.com/office/officeart/2005/8/layout/hierarchy2"/>
    <dgm:cxn modelId="{C7BC7E65-E8CA-4937-B586-3AD4B876D483}" type="presParOf" srcId="{B8ED93CC-C22C-4957-A1C4-9A7299BA10C1}" destId="{F657EA5A-CECB-47CE-8A04-02608961BF5B}" srcOrd="1" destOrd="0" presId="urn:microsoft.com/office/officeart/2005/8/layout/hierarchy2"/>
    <dgm:cxn modelId="{C8761172-221B-4224-B955-ACDA50B68850}" type="presParOf" srcId="{32641A4E-737A-4380-BE93-6649725A123C}" destId="{F92F20B2-63C9-439F-810B-D346244E9A80}" srcOrd="6" destOrd="0" presId="urn:microsoft.com/office/officeart/2005/8/layout/hierarchy2"/>
    <dgm:cxn modelId="{8B6E9187-B3A0-4B6E-A446-EBD632F947BB}" type="presParOf" srcId="{F92F20B2-63C9-439F-810B-D346244E9A80}" destId="{4F6A0C41-F4E0-45A4-B501-543ECDE748D6}" srcOrd="0" destOrd="0" presId="urn:microsoft.com/office/officeart/2005/8/layout/hierarchy2"/>
    <dgm:cxn modelId="{2663D60C-D3D7-4FA8-AD76-9EEC27B2BD08}" type="presParOf" srcId="{32641A4E-737A-4380-BE93-6649725A123C}" destId="{F1181F08-1571-4FFE-AEDE-62AF00B00FAD}" srcOrd="7" destOrd="0" presId="urn:microsoft.com/office/officeart/2005/8/layout/hierarchy2"/>
    <dgm:cxn modelId="{D8B072E7-479E-4A81-A948-86558603987B}" type="presParOf" srcId="{F1181F08-1571-4FFE-AEDE-62AF00B00FAD}" destId="{500E7AEB-06A3-4F40-8308-E334D4BCF961}" srcOrd="0" destOrd="0" presId="urn:microsoft.com/office/officeart/2005/8/layout/hierarchy2"/>
    <dgm:cxn modelId="{BAEB29FE-1BB0-4B17-A745-81F57566616A}" type="presParOf" srcId="{F1181F08-1571-4FFE-AEDE-62AF00B00FAD}" destId="{A31A2CB9-EA92-4BE6-8BA0-0706ECE82EE7}" srcOrd="1" destOrd="0" presId="urn:microsoft.com/office/officeart/2005/8/layout/hierarchy2"/>
    <dgm:cxn modelId="{498C99B4-29E9-4681-9487-7604E69B3876}" type="presParOf" srcId="{E280D7D3-2ABF-4959-AC50-787214877381}" destId="{562D921D-AE14-4B54-809A-F02BDAE54001}" srcOrd="8" destOrd="0" presId="urn:microsoft.com/office/officeart/2005/8/layout/hierarchy2"/>
    <dgm:cxn modelId="{7F296921-3FD9-4A5D-A3B7-EC61BE478DD4}" type="presParOf" srcId="{562D921D-AE14-4B54-809A-F02BDAE54001}" destId="{89F4D8A1-B4D2-4C7D-A0C1-F5C802EC3F9E}" srcOrd="0" destOrd="0" presId="urn:microsoft.com/office/officeart/2005/8/layout/hierarchy2"/>
    <dgm:cxn modelId="{D521E257-A594-48E9-B900-8ABDE116D79E}" type="presParOf" srcId="{E280D7D3-2ABF-4959-AC50-787214877381}" destId="{594A7BAA-DC3F-48B5-BB73-6B7DBC2BEEBE}" srcOrd="9" destOrd="0" presId="urn:microsoft.com/office/officeart/2005/8/layout/hierarchy2"/>
    <dgm:cxn modelId="{64A17893-D9BE-4823-90CE-1792C2A1D377}" type="presParOf" srcId="{594A7BAA-DC3F-48B5-BB73-6B7DBC2BEEBE}" destId="{F57110F3-D055-428C-8808-68CDFC5AEE41}" srcOrd="0" destOrd="0" presId="urn:microsoft.com/office/officeart/2005/8/layout/hierarchy2"/>
    <dgm:cxn modelId="{761B5184-6B21-481E-8EF5-D5D8CC8B5A3C}" type="presParOf" srcId="{594A7BAA-DC3F-48B5-BB73-6B7DBC2BEEBE}" destId="{3BFD9E0B-FCED-4778-86AB-84F4967ED87C}" srcOrd="1" destOrd="0" presId="urn:microsoft.com/office/officeart/2005/8/layout/hierarchy2"/>
    <dgm:cxn modelId="{CCBF2C87-3D18-47B8-A816-EBDB25AB6537}" type="presParOf" srcId="{3BFD9E0B-FCED-4778-86AB-84F4967ED87C}" destId="{86A0A46F-2C85-4738-8C7C-3DB4D0F36DB2}" srcOrd="0" destOrd="0" presId="urn:microsoft.com/office/officeart/2005/8/layout/hierarchy2"/>
    <dgm:cxn modelId="{6A91B421-354C-4374-A078-3282A56DF610}" type="presParOf" srcId="{86A0A46F-2C85-4738-8C7C-3DB4D0F36DB2}" destId="{36298D4A-9881-48B7-801E-2FD0748194E5}" srcOrd="0" destOrd="0" presId="urn:microsoft.com/office/officeart/2005/8/layout/hierarchy2"/>
    <dgm:cxn modelId="{35C10BF7-D679-45C9-B31C-3ABFE44DF20C}" type="presParOf" srcId="{3BFD9E0B-FCED-4778-86AB-84F4967ED87C}" destId="{A09187BE-E5BD-4369-B2F3-D9045FD13956}" srcOrd="1" destOrd="0" presId="urn:microsoft.com/office/officeart/2005/8/layout/hierarchy2"/>
    <dgm:cxn modelId="{0478A4EA-7A56-4B18-B337-E6385369485F}" type="presParOf" srcId="{A09187BE-E5BD-4369-B2F3-D9045FD13956}" destId="{90A43DFE-2628-42FC-89E5-758C0815CB67}" srcOrd="0" destOrd="0" presId="urn:microsoft.com/office/officeart/2005/8/layout/hierarchy2"/>
    <dgm:cxn modelId="{B5E2C544-AA9C-49BC-B218-A5E776932521}" type="presParOf" srcId="{A09187BE-E5BD-4369-B2F3-D9045FD13956}" destId="{755351D7-505F-4DB5-B568-2FE7E6A6EAA5}" srcOrd="1" destOrd="0" presId="urn:microsoft.com/office/officeart/2005/8/layout/hierarchy2"/>
    <dgm:cxn modelId="{FF678725-B085-46CF-9B36-C0BE62596C22}" type="presParOf" srcId="{3BFD9E0B-FCED-4778-86AB-84F4967ED87C}" destId="{2DD88B40-0E9E-48F0-840F-FC8766AEAB64}" srcOrd="2" destOrd="0" presId="urn:microsoft.com/office/officeart/2005/8/layout/hierarchy2"/>
    <dgm:cxn modelId="{E48D08DB-DBB4-404D-94A9-82EA962B5150}" type="presParOf" srcId="{2DD88B40-0E9E-48F0-840F-FC8766AEAB64}" destId="{75EB8C77-FE2B-4C1E-A60B-53AC828D150A}" srcOrd="0" destOrd="0" presId="urn:microsoft.com/office/officeart/2005/8/layout/hierarchy2"/>
    <dgm:cxn modelId="{C3E41481-517C-4D31-83F1-140D7D42511C}" type="presParOf" srcId="{3BFD9E0B-FCED-4778-86AB-84F4967ED87C}" destId="{22CA5BC0-199C-4913-B01A-ED33009DE444}" srcOrd="3" destOrd="0" presId="urn:microsoft.com/office/officeart/2005/8/layout/hierarchy2"/>
    <dgm:cxn modelId="{C25D1312-2959-4460-90F4-5A07CDC20A9E}" type="presParOf" srcId="{22CA5BC0-199C-4913-B01A-ED33009DE444}" destId="{74CE33A6-7B24-4DF4-8B19-E76955426E62}" srcOrd="0" destOrd="0" presId="urn:microsoft.com/office/officeart/2005/8/layout/hierarchy2"/>
    <dgm:cxn modelId="{6209A300-70E3-4DEB-82D8-169ECC8010A1}" type="presParOf" srcId="{22CA5BC0-199C-4913-B01A-ED33009DE444}" destId="{74AEA267-4DAA-4DAF-AD1F-EA7482485C05}" srcOrd="1" destOrd="0" presId="urn:microsoft.com/office/officeart/2005/8/layout/hierarchy2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7D4A2E-F264-4C9C-91EA-7ECEB2F8039B}" type="doc">
      <dgm:prSet loTypeId="urn:microsoft.com/office/officeart/2005/8/layout/bList2" loCatId="picture" qsTypeId="urn:microsoft.com/office/officeart/2005/8/quickstyle/3d2" qsCatId="3D" csTypeId="urn:microsoft.com/office/officeart/2005/8/colors/colorful3" csCatId="colorful" phldr="1"/>
      <dgm:spPr/>
    </dgm:pt>
    <dgm:pt modelId="{19EEB444-DEDE-4994-A78E-9E32400F0E6C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</a:rPr>
            <a:t>探索</a:t>
          </a:r>
          <a:r>
            <a:rPr lang="en-US" altLang="zh-TW" sz="2400" b="1" dirty="0" smtClean="0">
              <a:solidFill>
                <a:srgbClr val="FF0000"/>
              </a:solidFill>
            </a:rPr>
            <a:t>-</a:t>
          </a:r>
          <a:r>
            <a:rPr lang="zh-TW" altLang="en-US" sz="1400" dirty="0" smtClean="0"/>
            <a:t>到校園香草園尋找薄荷、羅勒、芳香萬壽菊在哪個角落呢</a:t>
          </a:r>
          <a:r>
            <a:rPr lang="en-US" altLang="zh-TW" sz="1400" dirty="0" smtClean="0"/>
            <a:t>?</a:t>
          </a:r>
          <a:endParaRPr lang="zh-TW" altLang="en-US" sz="1400" dirty="0"/>
        </a:p>
      </dgm:t>
    </dgm:pt>
    <dgm:pt modelId="{C205522D-F9C3-4673-BE22-B7F24C46AC15}" type="parTrans" cxnId="{97500D2F-C67B-480C-B559-67A78EFC1192}">
      <dgm:prSet/>
      <dgm:spPr/>
      <dgm:t>
        <a:bodyPr/>
        <a:lstStyle/>
        <a:p>
          <a:endParaRPr lang="zh-TW" altLang="en-US"/>
        </a:p>
      </dgm:t>
    </dgm:pt>
    <dgm:pt modelId="{B6CCE3E6-C996-4651-8264-96753D337F21}" type="sibTrans" cxnId="{97500D2F-C67B-480C-B559-67A78EFC1192}">
      <dgm:prSet/>
      <dgm:spPr/>
      <dgm:t>
        <a:bodyPr/>
        <a:lstStyle/>
        <a:p>
          <a:endParaRPr lang="zh-TW" altLang="en-US"/>
        </a:p>
      </dgm:t>
    </dgm:pt>
    <dgm:pt modelId="{C38B6A2D-8ECF-439B-AFDF-9506D27C8522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FF0000"/>
              </a:solidFill>
            </a:rPr>
            <a:t>覺察</a:t>
          </a:r>
          <a:r>
            <a:rPr lang="en-US" altLang="zh-TW" sz="2400" b="1" dirty="0" smtClean="0">
              <a:solidFill>
                <a:srgbClr val="FF0000"/>
              </a:solidFill>
            </a:rPr>
            <a:t>-</a:t>
          </a:r>
          <a:r>
            <a:rPr lang="zh-TW" altLang="en-US" sz="1400" dirty="0" smtClean="0"/>
            <a:t>薄荷跟香蜂草長得好像喔！仔細看看哪裡不一樣呢</a:t>
          </a:r>
          <a:r>
            <a:rPr lang="en-US" altLang="zh-TW" sz="1400" dirty="0" smtClean="0"/>
            <a:t>?</a:t>
          </a:r>
          <a:endParaRPr lang="zh-TW" altLang="en-US" sz="1400" dirty="0"/>
        </a:p>
      </dgm:t>
    </dgm:pt>
    <dgm:pt modelId="{07654C02-8978-4508-8D8E-C6B0C11E18DE}" type="parTrans" cxnId="{1C2EDA49-7014-4FC1-83E8-8D49CD42DECC}">
      <dgm:prSet/>
      <dgm:spPr/>
      <dgm:t>
        <a:bodyPr/>
        <a:lstStyle/>
        <a:p>
          <a:endParaRPr lang="zh-TW" altLang="en-US"/>
        </a:p>
      </dgm:t>
    </dgm:pt>
    <dgm:pt modelId="{653D86BC-3767-4FA7-A313-33B02EF47B64}" type="sibTrans" cxnId="{1C2EDA49-7014-4FC1-83E8-8D49CD42DECC}">
      <dgm:prSet/>
      <dgm:spPr/>
      <dgm:t>
        <a:bodyPr/>
        <a:lstStyle/>
        <a:p>
          <a:endParaRPr lang="zh-TW" altLang="en-US"/>
        </a:p>
      </dgm:t>
    </dgm:pt>
    <dgm:pt modelId="{85B87D5E-91DD-4DA2-8263-176DA8FAC636}">
      <dgm:prSet phldrT="[文字]" custT="1"/>
      <dgm:spPr/>
      <dgm:t>
        <a:bodyPr/>
        <a:lstStyle/>
        <a:p>
          <a:r>
            <a:rPr lang="zh-TW" altLang="en-US" sz="2400" dirty="0" smtClean="0">
              <a:solidFill>
                <a:srgbClr val="FF0000"/>
              </a:solidFill>
            </a:rPr>
            <a:t>學習</a:t>
          </a:r>
          <a:r>
            <a:rPr lang="en-US" altLang="zh-TW" sz="2400" dirty="0" smtClean="0">
              <a:solidFill>
                <a:srgbClr val="FF0000"/>
              </a:solidFill>
            </a:rPr>
            <a:t>-</a:t>
          </a:r>
          <a:r>
            <a:rPr lang="zh-TW" altLang="en-US" sz="1400" dirty="0" smtClean="0"/>
            <a:t>老師教我們植物分為根莖葉，葉子有些是對生，有些是互生，仔細觀察後，真的不一樣呢！</a:t>
          </a:r>
          <a:endParaRPr lang="zh-TW" altLang="en-US" sz="1400" dirty="0"/>
        </a:p>
      </dgm:t>
    </dgm:pt>
    <dgm:pt modelId="{74C54D83-0C50-4F0B-9344-1AA114048040}" type="parTrans" cxnId="{14C2CF59-1CF8-455E-9937-A11D009FFD04}">
      <dgm:prSet/>
      <dgm:spPr/>
      <dgm:t>
        <a:bodyPr/>
        <a:lstStyle/>
        <a:p>
          <a:endParaRPr lang="zh-TW" altLang="en-US"/>
        </a:p>
      </dgm:t>
    </dgm:pt>
    <dgm:pt modelId="{66D97AB3-9DDC-4889-8402-BE5D6BE84EF1}" type="sibTrans" cxnId="{14C2CF59-1CF8-455E-9937-A11D009FFD04}">
      <dgm:prSet/>
      <dgm:spPr/>
      <dgm:t>
        <a:bodyPr/>
        <a:lstStyle/>
        <a:p>
          <a:endParaRPr lang="zh-TW" altLang="en-US"/>
        </a:p>
      </dgm:t>
    </dgm:pt>
    <dgm:pt modelId="{6C6754F9-1884-4A39-9EB4-6B83C917678F}" type="pres">
      <dgm:prSet presAssocID="{837D4A2E-F264-4C9C-91EA-7ECEB2F8039B}" presName="diagram" presStyleCnt="0">
        <dgm:presLayoutVars>
          <dgm:dir/>
          <dgm:animLvl val="lvl"/>
          <dgm:resizeHandles val="exact"/>
        </dgm:presLayoutVars>
      </dgm:prSet>
      <dgm:spPr/>
    </dgm:pt>
    <dgm:pt modelId="{1B6AD3A3-4C48-4B17-AF7B-80C9109D06A6}" type="pres">
      <dgm:prSet presAssocID="{19EEB444-DEDE-4994-A78E-9E32400F0E6C}" presName="compNode" presStyleCnt="0"/>
      <dgm:spPr/>
    </dgm:pt>
    <dgm:pt modelId="{8F936847-7630-4D86-A2A8-CB4F0EFD30A0}" type="pres">
      <dgm:prSet presAssocID="{19EEB444-DEDE-4994-A78E-9E32400F0E6C}" presName="childRect" presStyleLbl="bgAcc1" presStyleIdx="0" presStyleCnt="3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9DBFF77-F5E5-4BD5-856C-9400159C8B0E}" type="pres">
      <dgm:prSet presAssocID="{19EEB444-DEDE-4994-A78E-9E32400F0E6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E3E695-57AE-47C1-8586-35DB64A89863}" type="pres">
      <dgm:prSet presAssocID="{19EEB444-DEDE-4994-A78E-9E32400F0E6C}" presName="parentRect" presStyleLbl="alignNode1" presStyleIdx="0" presStyleCnt="3"/>
      <dgm:spPr/>
      <dgm:t>
        <a:bodyPr/>
        <a:lstStyle/>
        <a:p>
          <a:endParaRPr lang="zh-TW" altLang="en-US"/>
        </a:p>
      </dgm:t>
    </dgm:pt>
    <dgm:pt modelId="{E914A245-54F2-47CA-ABE5-6BC8ADCDEB7D}" type="pres">
      <dgm:prSet presAssocID="{19EEB444-DEDE-4994-A78E-9E32400F0E6C}" presName="adorn" presStyleLbl="fgAccFollow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6093347-C987-44C4-A5A3-A194B1FB0A15}" type="pres">
      <dgm:prSet presAssocID="{B6CCE3E6-C996-4651-8264-96753D337F21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43F47937-5AF7-405A-8E71-17B2D785598F}" type="pres">
      <dgm:prSet presAssocID="{C38B6A2D-8ECF-439B-AFDF-9506D27C8522}" presName="compNode" presStyleCnt="0"/>
      <dgm:spPr/>
    </dgm:pt>
    <dgm:pt modelId="{B0F44177-EE56-4AE5-AF9A-6F883DCE5915}" type="pres">
      <dgm:prSet presAssocID="{C38B6A2D-8ECF-439B-AFDF-9506D27C8522}" presName="childRect" presStyleLbl="bgAcc1" presStyleIdx="1" presStyleCnt="3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23ED0E2-DB64-4758-98F7-75788F5B331F}" type="pres">
      <dgm:prSet presAssocID="{C38B6A2D-8ECF-439B-AFDF-9506D27C852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5FC171-016A-47C0-BAE4-B01EA55A2C35}" type="pres">
      <dgm:prSet presAssocID="{C38B6A2D-8ECF-439B-AFDF-9506D27C8522}" presName="parentRect" presStyleLbl="alignNode1" presStyleIdx="1" presStyleCnt="3"/>
      <dgm:spPr/>
      <dgm:t>
        <a:bodyPr/>
        <a:lstStyle/>
        <a:p>
          <a:endParaRPr lang="zh-TW" altLang="en-US"/>
        </a:p>
      </dgm:t>
    </dgm:pt>
    <dgm:pt modelId="{6DA82297-0BDC-41B3-9425-E8DCD4DD092B}" type="pres">
      <dgm:prSet presAssocID="{C38B6A2D-8ECF-439B-AFDF-9506D27C8522}" presName="adorn" presStyleLbl="fgAccFollow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251B58B1-9018-4EAA-A229-9F7BECE0706A}" type="pres">
      <dgm:prSet presAssocID="{653D86BC-3767-4FA7-A313-33B02EF47B64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9081D201-7066-463E-AD80-833F507A7019}" type="pres">
      <dgm:prSet presAssocID="{85B87D5E-91DD-4DA2-8263-176DA8FAC636}" presName="compNode" presStyleCnt="0"/>
      <dgm:spPr/>
    </dgm:pt>
    <dgm:pt modelId="{CB5B1143-E198-48E6-83B4-7DDD2D325455}" type="pres">
      <dgm:prSet presAssocID="{85B87D5E-91DD-4DA2-8263-176DA8FAC636}" presName="childRect" presStyleLbl="bgAcc1" presStyleIdx="2" presStyleCnt="3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15DAD3F-26E9-4E19-960F-F7C1EBECFF54}" type="pres">
      <dgm:prSet presAssocID="{85B87D5E-91DD-4DA2-8263-176DA8FAC63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BF94FA-8879-4FB4-B077-59E5D435B753}" type="pres">
      <dgm:prSet presAssocID="{85B87D5E-91DD-4DA2-8263-176DA8FAC636}" presName="parentRect" presStyleLbl="alignNode1" presStyleIdx="2" presStyleCnt="3"/>
      <dgm:spPr/>
      <dgm:t>
        <a:bodyPr/>
        <a:lstStyle/>
        <a:p>
          <a:endParaRPr lang="zh-TW" altLang="en-US"/>
        </a:p>
      </dgm:t>
    </dgm:pt>
    <dgm:pt modelId="{65FB38CE-957D-41E9-A667-057AFC88D846}" type="pres">
      <dgm:prSet presAssocID="{85B87D5E-91DD-4DA2-8263-176DA8FAC636}" presName="adorn" presStyleLbl="fgAccFollowNode1" presStyleIdx="2" presStyleCnt="3"/>
      <dgm:spPr>
        <a:blipFill>
          <a:blip xmlns:r="http://schemas.openxmlformats.org/officeDocument/2006/relationships" r:embed="rId6"/>
          <a:srcRect/>
          <a:stretch>
            <a:fillRect l="-12000" r="-12000"/>
          </a:stretch>
        </a:blipFill>
      </dgm:spPr>
    </dgm:pt>
  </dgm:ptLst>
  <dgm:cxnLst>
    <dgm:cxn modelId="{9D6A196C-BDA4-4696-A785-26E879F5DC3D}" type="presOf" srcId="{85B87D5E-91DD-4DA2-8263-176DA8FAC636}" destId="{415DAD3F-26E9-4E19-960F-F7C1EBECFF54}" srcOrd="0" destOrd="0" presId="urn:microsoft.com/office/officeart/2005/8/layout/bList2"/>
    <dgm:cxn modelId="{E04940FC-986A-44B0-8BDF-D54320CFAD63}" type="presOf" srcId="{837D4A2E-F264-4C9C-91EA-7ECEB2F8039B}" destId="{6C6754F9-1884-4A39-9EB4-6B83C917678F}" srcOrd="0" destOrd="0" presId="urn:microsoft.com/office/officeart/2005/8/layout/bList2"/>
    <dgm:cxn modelId="{1DD3B6B8-DE29-4417-A646-844F98322E6D}" type="presOf" srcId="{19EEB444-DEDE-4994-A78E-9E32400F0E6C}" destId="{91E3E695-57AE-47C1-8586-35DB64A89863}" srcOrd="1" destOrd="0" presId="urn:microsoft.com/office/officeart/2005/8/layout/bList2"/>
    <dgm:cxn modelId="{0F6F317E-DB00-477A-B64F-88E009091CEF}" type="presOf" srcId="{85B87D5E-91DD-4DA2-8263-176DA8FAC636}" destId="{C2BF94FA-8879-4FB4-B077-59E5D435B753}" srcOrd="1" destOrd="0" presId="urn:microsoft.com/office/officeart/2005/8/layout/bList2"/>
    <dgm:cxn modelId="{55CE2551-55CD-4E1A-B00A-2602194A5F7F}" type="presOf" srcId="{C38B6A2D-8ECF-439B-AFDF-9506D27C8522}" destId="{A23ED0E2-DB64-4758-98F7-75788F5B331F}" srcOrd="0" destOrd="0" presId="urn:microsoft.com/office/officeart/2005/8/layout/bList2"/>
    <dgm:cxn modelId="{9E7303E8-0502-4584-AD10-4E092C25F646}" type="presOf" srcId="{B6CCE3E6-C996-4651-8264-96753D337F21}" destId="{56093347-C987-44C4-A5A3-A194B1FB0A15}" srcOrd="0" destOrd="0" presId="urn:microsoft.com/office/officeart/2005/8/layout/bList2"/>
    <dgm:cxn modelId="{1C2EDA49-7014-4FC1-83E8-8D49CD42DECC}" srcId="{837D4A2E-F264-4C9C-91EA-7ECEB2F8039B}" destId="{C38B6A2D-8ECF-439B-AFDF-9506D27C8522}" srcOrd="1" destOrd="0" parTransId="{07654C02-8978-4508-8D8E-C6B0C11E18DE}" sibTransId="{653D86BC-3767-4FA7-A313-33B02EF47B64}"/>
    <dgm:cxn modelId="{14C2CF59-1CF8-455E-9937-A11D009FFD04}" srcId="{837D4A2E-F264-4C9C-91EA-7ECEB2F8039B}" destId="{85B87D5E-91DD-4DA2-8263-176DA8FAC636}" srcOrd="2" destOrd="0" parTransId="{74C54D83-0C50-4F0B-9344-1AA114048040}" sibTransId="{66D97AB3-9DDC-4889-8402-BE5D6BE84EF1}"/>
    <dgm:cxn modelId="{CD1B54B9-C47A-4E03-AD33-72DEF4D8B9C3}" type="presOf" srcId="{C38B6A2D-8ECF-439B-AFDF-9506D27C8522}" destId="{725FC171-016A-47C0-BAE4-B01EA55A2C35}" srcOrd="1" destOrd="0" presId="urn:microsoft.com/office/officeart/2005/8/layout/bList2"/>
    <dgm:cxn modelId="{97500D2F-C67B-480C-B559-67A78EFC1192}" srcId="{837D4A2E-F264-4C9C-91EA-7ECEB2F8039B}" destId="{19EEB444-DEDE-4994-A78E-9E32400F0E6C}" srcOrd="0" destOrd="0" parTransId="{C205522D-F9C3-4673-BE22-B7F24C46AC15}" sibTransId="{B6CCE3E6-C996-4651-8264-96753D337F21}"/>
    <dgm:cxn modelId="{F0C105CF-F095-46AA-89A6-06F2CC57AF4F}" type="presOf" srcId="{19EEB444-DEDE-4994-A78E-9E32400F0E6C}" destId="{09DBFF77-F5E5-4BD5-856C-9400159C8B0E}" srcOrd="0" destOrd="0" presId="urn:microsoft.com/office/officeart/2005/8/layout/bList2"/>
    <dgm:cxn modelId="{A184FEEB-DB61-4126-BD6B-176DE1C9464F}" type="presOf" srcId="{653D86BC-3767-4FA7-A313-33B02EF47B64}" destId="{251B58B1-9018-4EAA-A229-9F7BECE0706A}" srcOrd="0" destOrd="0" presId="urn:microsoft.com/office/officeart/2005/8/layout/bList2"/>
    <dgm:cxn modelId="{954C0B78-361C-4465-A7F7-BE251AA3D0FB}" type="presParOf" srcId="{6C6754F9-1884-4A39-9EB4-6B83C917678F}" destId="{1B6AD3A3-4C48-4B17-AF7B-80C9109D06A6}" srcOrd="0" destOrd="0" presId="urn:microsoft.com/office/officeart/2005/8/layout/bList2"/>
    <dgm:cxn modelId="{B9B99BAF-2BB8-49C5-843E-67A19E31C5CE}" type="presParOf" srcId="{1B6AD3A3-4C48-4B17-AF7B-80C9109D06A6}" destId="{8F936847-7630-4D86-A2A8-CB4F0EFD30A0}" srcOrd="0" destOrd="0" presId="urn:microsoft.com/office/officeart/2005/8/layout/bList2"/>
    <dgm:cxn modelId="{DA0B02D9-39F3-4443-B949-4B3228F6ABB0}" type="presParOf" srcId="{1B6AD3A3-4C48-4B17-AF7B-80C9109D06A6}" destId="{09DBFF77-F5E5-4BD5-856C-9400159C8B0E}" srcOrd="1" destOrd="0" presId="urn:microsoft.com/office/officeart/2005/8/layout/bList2"/>
    <dgm:cxn modelId="{DB58DAF4-9B43-45E0-91F9-D5CA203C500F}" type="presParOf" srcId="{1B6AD3A3-4C48-4B17-AF7B-80C9109D06A6}" destId="{91E3E695-57AE-47C1-8586-35DB64A89863}" srcOrd="2" destOrd="0" presId="urn:microsoft.com/office/officeart/2005/8/layout/bList2"/>
    <dgm:cxn modelId="{C367E39E-0F12-460B-A099-FF404606C488}" type="presParOf" srcId="{1B6AD3A3-4C48-4B17-AF7B-80C9109D06A6}" destId="{E914A245-54F2-47CA-ABE5-6BC8ADCDEB7D}" srcOrd="3" destOrd="0" presId="urn:microsoft.com/office/officeart/2005/8/layout/bList2"/>
    <dgm:cxn modelId="{547465F7-EC6B-40D3-82E4-6260710B0D90}" type="presParOf" srcId="{6C6754F9-1884-4A39-9EB4-6B83C917678F}" destId="{56093347-C987-44C4-A5A3-A194B1FB0A15}" srcOrd="1" destOrd="0" presId="urn:microsoft.com/office/officeart/2005/8/layout/bList2"/>
    <dgm:cxn modelId="{B9B275E9-E545-4BFF-A1C3-A64F48139720}" type="presParOf" srcId="{6C6754F9-1884-4A39-9EB4-6B83C917678F}" destId="{43F47937-5AF7-405A-8E71-17B2D785598F}" srcOrd="2" destOrd="0" presId="urn:microsoft.com/office/officeart/2005/8/layout/bList2"/>
    <dgm:cxn modelId="{C6B4D8AF-E295-4380-907D-A57A7CC01F57}" type="presParOf" srcId="{43F47937-5AF7-405A-8E71-17B2D785598F}" destId="{B0F44177-EE56-4AE5-AF9A-6F883DCE5915}" srcOrd="0" destOrd="0" presId="urn:microsoft.com/office/officeart/2005/8/layout/bList2"/>
    <dgm:cxn modelId="{8C4CE7B7-89C0-4978-9519-629652DFA061}" type="presParOf" srcId="{43F47937-5AF7-405A-8E71-17B2D785598F}" destId="{A23ED0E2-DB64-4758-98F7-75788F5B331F}" srcOrd="1" destOrd="0" presId="urn:microsoft.com/office/officeart/2005/8/layout/bList2"/>
    <dgm:cxn modelId="{FA4B5095-C943-4B26-96DB-133605470908}" type="presParOf" srcId="{43F47937-5AF7-405A-8E71-17B2D785598F}" destId="{725FC171-016A-47C0-BAE4-B01EA55A2C35}" srcOrd="2" destOrd="0" presId="urn:microsoft.com/office/officeart/2005/8/layout/bList2"/>
    <dgm:cxn modelId="{B467057D-0F6F-4851-B77D-31737C3B0C80}" type="presParOf" srcId="{43F47937-5AF7-405A-8E71-17B2D785598F}" destId="{6DA82297-0BDC-41B3-9425-E8DCD4DD092B}" srcOrd="3" destOrd="0" presId="urn:microsoft.com/office/officeart/2005/8/layout/bList2"/>
    <dgm:cxn modelId="{53626C5A-19E7-45D1-981A-AECF00FC4FE1}" type="presParOf" srcId="{6C6754F9-1884-4A39-9EB4-6B83C917678F}" destId="{251B58B1-9018-4EAA-A229-9F7BECE0706A}" srcOrd="3" destOrd="0" presId="urn:microsoft.com/office/officeart/2005/8/layout/bList2"/>
    <dgm:cxn modelId="{D8775E9D-F11F-4F35-B80B-C682F05D11B4}" type="presParOf" srcId="{6C6754F9-1884-4A39-9EB4-6B83C917678F}" destId="{9081D201-7066-463E-AD80-833F507A7019}" srcOrd="4" destOrd="0" presId="urn:microsoft.com/office/officeart/2005/8/layout/bList2"/>
    <dgm:cxn modelId="{F41A1CD8-5DEA-454E-9B66-6615538711DE}" type="presParOf" srcId="{9081D201-7066-463E-AD80-833F507A7019}" destId="{CB5B1143-E198-48E6-83B4-7DDD2D325455}" srcOrd="0" destOrd="0" presId="urn:microsoft.com/office/officeart/2005/8/layout/bList2"/>
    <dgm:cxn modelId="{19C881B1-F6FF-43E0-B6C2-E2E411F105CB}" type="presParOf" srcId="{9081D201-7066-463E-AD80-833F507A7019}" destId="{415DAD3F-26E9-4E19-960F-F7C1EBECFF54}" srcOrd="1" destOrd="0" presId="urn:microsoft.com/office/officeart/2005/8/layout/bList2"/>
    <dgm:cxn modelId="{57563373-6D89-4D1A-B0AA-193178187BDE}" type="presParOf" srcId="{9081D201-7066-463E-AD80-833F507A7019}" destId="{C2BF94FA-8879-4FB4-B077-59E5D435B753}" srcOrd="2" destOrd="0" presId="urn:microsoft.com/office/officeart/2005/8/layout/bList2"/>
    <dgm:cxn modelId="{F65DB6AB-841B-462A-9755-8AE5AA505230}" type="presParOf" srcId="{9081D201-7066-463E-AD80-833F507A7019}" destId="{65FB38CE-957D-41E9-A667-057AFC88D84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5/8/layout/cycle6" loCatId="cycle" qsTypeId="urn:microsoft.com/office/officeart/2005/8/quickstyle/simple4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/>
          <a:r>
            <a:rPr lang="zh-TW" altLang="en-US" b="1" noProof="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種植</a:t>
          </a: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zh-TW" altLang="en-US" b="1" noProof="0" dirty="0">
            <a:solidFill>
              <a:schemeClr val="bg1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zh-TW" altLang="en-US" b="1" noProof="0" dirty="0">
            <a:solidFill>
              <a:schemeClr val="bg1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4E8D2E69-0173-4BD3-B96A-7A9C5DD12B47}">
      <dgm:prSet/>
      <dgm:spPr/>
      <dgm:t>
        <a:bodyPr rtlCol="0"/>
        <a:lstStyle/>
        <a:p>
          <a:pPr rtl="0"/>
          <a:r>
            <a:rPr lang="zh-TW" altLang="en-US" b="1" noProof="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施肥</a:t>
          </a:r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zh-TW" altLang="en-US" b="1" noProof="0" dirty="0">
            <a:solidFill>
              <a:schemeClr val="bg1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zh-TW" altLang="en-US" b="1" noProof="0" dirty="0">
            <a:solidFill>
              <a:schemeClr val="bg1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93A6A030-ABAB-4EFA-B539-0FDB3E07C1EF}">
      <dgm:prSet/>
      <dgm:spPr/>
      <dgm:t>
        <a:bodyPr rtlCol="0"/>
        <a:lstStyle/>
        <a:p>
          <a:pPr rtl="0"/>
          <a:r>
            <a:rPr lang="zh-TW" altLang="en-US" b="1" noProof="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澆水</a:t>
          </a:r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zh-TW" altLang="en-US" b="1" noProof="0" dirty="0">
            <a:solidFill>
              <a:schemeClr val="bg1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zh-TW" altLang="en-US" b="1" noProof="0" dirty="0">
            <a:solidFill>
              <a:schemeClr val="bg1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76D56F19-2708-49DB-8F92-D8AC45F23A9A}">
      <dgm:prSet/>
      <dgm:spPr/>
      <dgm:t>
        <a:bodyPr rtlCol="0"/>
        <a:lstStyle/>
        <a:p>
          <a:pPr rtl="0"/>
          <a:r>
            <a:rPr lang="zh-TW" altLang="en-US" b="1" noProof="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採收</a:t>
          </a:r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zh-TW" altLang="en-US" b="1" noProof="0" dirty="0">
            <a:solidFill>
              <a:schemeClr val="bg1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zh-TW" altLang="en-US" b="1" noProof="0" dirty="0">
            <a:solidFill>
              <a:schemeClr val="bg1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44E59079-4044-4615-844A-2BF6DDD5742E}" type="pres">
      <dgm:prSet presAssocID="{D4503D04-C97E-4622-AE07-D0307CB3B4C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207854D-2B51-4A8E-B5AE-10487E87CA78}" type="pres">
      <dgm:prSet presAssocID="{AAC263CB-8256-4B03-92FE-1622698FB3E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D308D7-A299-4638-ADDE-05060FAADE0B}" type="pres">
      <dgm:prSet presAssocID="{AAC263CB-8256-4B03-92FE-1622698FB3E9}" presName="spNode" presStyleCnt="0"/>
      <dgm:spPr/>
    </dgm:pt>
    <dgm:pt modelId="{C8571390-81D5-4CB3-85C5-E4D11E7CFD6A}" type="pres">
      <dgm:prSet presAssocID="{808B76D0-8EC7-469A-93AC-7A6017188A9D}" presName="sibTrans" presStyleLbl="sibTrans1D1" presStyleIdx="0" presStyleCnt="4"/>
      <dgm:spPr/>
      <dgm:t>
        <a:bodyPr/>
        <a:lstStyle/>
        <a:p>
          <a:endParaRPr lang="zh-TW" altLang="en-US"/>
        </a:p>
      </dgm:t>
    </dgm:pt>
    <dgm:pt modelId="{A20D3CF3-3A37-4B6F-A6B5-4E7BBBD1546D}" type="pres">
      <dgm:prSet presAssocID="{4E8D2E69-0173-4BD3-B96A-7A9C5DD12B4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99C828-C06B-4049-827B-700B959CB820}" type="pres">
      <dgm:prSet presAssocID="{4E8D2E69-0173-4BD3-B96A-7A9C5DD12B47}" presName="spNode" presStyleCnt="0"/>
      <dgm:spPr/>
    </dgm:pt>
    <dgm:pt modelId="{48BB7BDC-C048-4E69-ACAB-ECF95ED26C20}" type="pres">
      <dgm:prSet presAssocID="{FEF1E80E-8A9E-4B0A-817C-2A4CFDCF3FB2}" presName="sibTrans" presStyleLbl="sibTrans1D1" presStyleIdx="1" presStyleCnt="4"/>
      <dgm:spPr/>
      <dgm:t>
        <a:bodyPr/>
        <a:lstStyle/>
        <a:p>
          <a:endParaRPr lang="zh-TW" altLang="en-US"/>
        </a:p>
      </dgm:t>
    </dgm:pt>
    <dgm:pt modelId="{4521CE3A-1D32-4E92-83BA-6B4DBB6DBC61}" type="pres">
      <dgm:prSet presAssocID="{93A6A030-ABAB-4EFA-B539-0FDB3E07C1E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BD8A5D-E98E-4E78-B880-A24345A05A2D}" type="pres">
      <dgm:prSet presAssocID="{93A6A030-ABAB-4EFA-B539-0FDB3E07C1EF}" presName="spNode" presStyleCnt="0"/>
      <dgm:spPr/>
    </dgm:pt>
    <dgm:pt modelId="{C747AAAB-C295-45F8-80B3-C14658BB07BE}" type="pres">
      <dgm:prSet presAssocID="{BFE0749E-E343-4A6F-BD09-2810EE6B4BD7}" presName="sibTrans" presStyleLbl="sibTrans1D1" presStyleIdx="2" presStyleCnt="4"/>
      <dgm:spPr/>
      <dgm:t>
        <a:bodyPr/>
        <a:lstStyle/>
        <a:p>
          <a:endParaRPr lang="zh-TW" altLang="en-US"/>
        </a:p>
      </dgm:t>
    </dgm:pt>
    <dgm:pt modelId="{189DFD5B-E336-4C25-B91A-5BA538A2118E}" type="pres">
      <dgm:prSet presAssocID="{76D56F19-2708-49DB-8F92-D8AC45F23A9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49F479-5DE3-4E1C-9602-1596AE98CFE6}" type="pres">
      <dgm:prSet presAssocID="{76D56F19-2708-49DB-8F92-D8AC45F23A9A}" presName="spNode" presStyleCnt="0"/>
      <dgm:spPr/>
    </dgm:pt>
    <dgm:pt modelId="{5ACEEF5B-7780-407E-9A1B-DD9AD3C9D5C6}" type="pres">
      <dgm:prSet presAssocID="{EC8965A1-F755-4945-8AAC-DCF1F68F011E}" presName="sibTrans" presStyleLbl="sibTrans1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B8012909-31CC-4651-B917-AA40A0B19C60}" type="presOf" srcId="{808B76D0-8EC7-469A-93AC-7A6017188A9D}" destId="{C8571390-81D5-4CB3-85C5-E4D11E7CFD6A}" srcOrd="0" destOrd="0" presId="urn:microsoft.com/office/officeart/2005/8/layout/cycle6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771C6669-A4EF-41AF-8590-752148CA914D}" type="presOf" srcId="{4E8D2E69-0173-4BD3-B96A-7A9C5DD12B47}" destId="{A20D3CF3-3A37-4B6F-A6B5-4E7BBBD1546D}" srcOrd="0" destOrd="0" presId="urn:microsoft.com/office/officeart/2005/8/layout/cycle6"/>
    <dgm:cxn modelId="{F90035AD-DBAC-4CA9-AA0A-714D22095450}" type="presOf" srcId="{D4503D04-C97E-4622-AE07-D0307CB3B4CA}" destId="{44E59079-4044-4615-844A-2BF6DDD5742E}" srcOrd="0" destOrd="0" presId="urn:microsoft.com/office/officeart/2005/8/layout/cycle6"/>
    <dgm:cxn modelId="{839722B2-0B9D-4B60-875E-31C70C790265}" type="presOf" srcId="{AAC263CB-8256-4B03-92FE-1622698FB3E9}" destId="{8207854D-2B51-4A8E-B5AE-10487E87CA78}" srcOrd="0" destOrd="0" presId="urn:microsoft.com/office/officeart/2005/8/layout/cycle6"/>
    <dgm:cxn modelId="{543E8744-CB30-49DE-AF2B-4CD39E66B57D}" type="presOf" srcId="{76D56F19-2708-49DB-8F92-D8AC45F23A9A}" destId="{189DFD5B-E336-4C25-B91A-5BA538A2118E}" srcOrd="0" destOrd="0" presId="urn:microsoft.com/office/officeart/2005/8/layout/cycle6"/>
    <dgm:cxn modelId="{B66D5ECA-14EC-4C3E-AFD7-124FCA083E2B}" type="presOf" srcId="{93A6A030-ABAB-4EFA-B539-0FDB3E07C1EF}" destId="{4521CE3A-1D32-4E92-83BA-6B4DBB6DBC61}" srcOrd="0" destOrd="0" presId="urn:microsoft.com/office/officeart/2005/8/layout/cycle6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464CC8D7-9296-4E3D-8AFC-37B87AC6863B}" type="presOf" srcId="{BFE0749E-E343-4A6F-BD09-2810EE6B4BD7}" destId="{C747AAAB-C295-45F8-80B3-C14658BB07BE}" srcOrd="0" destOrd="0" presId="urn:microsoft.com/office/officeart/2005/8/layout/cycle6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B37EDD4B-343D-4F96-9CAD-7FE23EC43B88}" type="presOf" srcId="{EC8965A1-F755-4945-8AAC-DCF1F68F011E}" destId="{5ACEEF5B-7780-407E-9A1B-DD9AD3C9D5C6}" srcOrd="0" destOrd="0" presId="urn:microsoft.com/office/officeart/2005/8/layout/cycle6"/>
    <dgm:cxn modelId="{C3DE9ED3-38FB-4274-A096-C51CB55DF9E2}" type="presOf" srcId="{FEF1E80E-8A9E-4B0A-817C-2A4CFDCF3FB2}" destId="{48BB7BDC-C048-4E69-ACAB-ECF95ED26C20}" srcOrd="0" destOrd="0" presId="urn:microsoft.com/office/officeart/2005/8/layout/cycle6"/>
    <dgm:cxn modelId="{26CB1FEB-1370-4614-92B2-B054D6C4BFAD}" type="presParOf" srcId="{44E59079-4044-4615-844A-2BF6DDD5742E}" destId="{8207854D-2B51-4A8E-B5AE-10487E87CA78}" srcOrd="0" destOrd="0" presId="urn:microsoft.com/office/officeart/2005/8/layout/cycle6"/>
    <dgm:cxn modelId="{46E1F505-6388-44AF-B512-07C548A8338D}" type="presParOf" srcId="{44E59079-4044-4615-844A-2BF6DDD5742E}" destId="{3BD308D7-A299-4638-ADDE-05060FAADE0B}" srcOrd="1" destOrd="0" presId="urn:microsoft.com/office/officeart/2005/8/layout/cycle6"/>
    <dgm:cxn modelId="{90E711E1-8E37-4F9E-8AB6-1FE5F3C7553D}" type="presParOf" srcId="{44E59079-4044-4615-844A-2BF6DDD5742E}" destId="{C8571390-81D5-4CB3-85C5-E4D11E7CFD6A}" srcOrd="2" destOrd="0" presId="urn:microsoft.com/office/officeart/2005/8/layout/cycle6"/>
    <dgm:cxn modelId="{D787DAE8-F37D-4A52-990F-100975069741}" type="presParOf" srcId="{44E59079-4044-4615-844A-2BF6DDD5742E}" destId="{A20D3CF3-3A37-4B6F-A6B5-4E7BBBD1546D}" srcOrd="3" destOrd="0" presId="urn:microsoft.com/office/officeart/2005/8/layout/cycle6"/>
    <dgm:cxn modelId="{6EEA712C-250A-40AD-9C66-A8BCB8808E88}" type="presParOf" srcId="{44E59079-4044-4615-844A-2BF6DDD5742E}" destId="{5699C828-C06B-4049-827B-700B959CB820}" srcOrd="4" destOrd="0" presId="urn:microsoft.com/office/officeart/2005/8/layout/cycle6"/>
    <dgm:cxn modelId="{8C87D362-9185-46CA-BAAF-0C7624873007}" type="presParOf" srcId="{44E59079-4044-4615-844A-2BF6DDD5742E}" destId="{48BB7BDC-C048-4E69-ACAB-ECF95ED26C20}" srcOrd="5" destOrd="0" presId="urn:microsoft.com/office/officeart/2005/8/layout/cycle6"/>
    <dgm:cxn modelId="{9B7A4A4E-3CD1-4803-B18A-1217099CC800}" type="presParOf" srcId="{44E59079-4044-4615-844A-2BF6DDD5742E}" destId="{4521CE3A-1D32-4E92-83BA-6B4DBB6DBC61}" srcOrd="6" destOrd="0" presId="urn:microsoft.com/office/officeart/2005/8/layout/cycle6"/>
    <dgm:cxn modelId="{B658F7DC-C199-41B8-92D6-D3F07F180BC4}" type="presParOf" srcId="{44E59079-4044-4615-844A-2BF6DDD5742E}" destId="{34BD8A5D-E98E-4E78-B880-A24345A05A2D}" srcOrd="7" destOrd="0" presId="urn:microsoft.com/office/officeart/2005/8/layout/cycle6"/>
    <dgm:cxn modelId="{A241D65D-8056-4E29-B8E1-18FFE36C66D3}" type="presParOf" srcId="{44E59079-4044-4615-844A-2BF6DDD5742E}" destId="{C747AAAB-C295-45F8-80B3-C14658BB07BE}" srcOrd="8" destOrd="0" presId="urn:microsoft.com/office/officeart/2005/8/layout/cycle6"/>
    <dgm:cxn modelId="{B236F409-DAE6-4262-BCB6-4E3EB3842410}" type="presParOf" srcId="{44E59079-4044-4615-844A-2BF6DDD5742E}" destId="{189DFD5B-E336-4C25-B91A-5BA538A2118E}" srcOrd="9" destOrd="0" presId="urn:microsoft.com/office/officeart/2005/8/layout/cycle6"/>
    <dgm:cxn modelId="{C5E8BEEB-5613-4831-B709-6807B41D380A}" type="presParOf" srcId="{44E59079-4044-4615-844A-2BF6DDD5742E}" destId="{6F49F479-5DE3-4E1C-9602-1596AE98CFE6}" srcOrd="10" destOrd="0" presId="urn:microsoft.com/office/officeart/2005/8/layout/cycle6"/>
    <dgm:cxn modelId="{D991BBDE-173D-4492-9A80-08ECF8E7AD22}" type="presParOf" srcId="{44E59079-4044-4615-844A-2BF6DDD5742E}" destId="{5ACEEF5B-7780-407E-9A1B-DD9AD3C9D5C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7D4A2E-F264-4C9C-91EA-7ECEB2F8039B}" type="doc">
      <dgm:prSet loTypeId="urn:microsoft.com/office/officeart/2009/3/layout/SnapshotPictureList" loCatId="picture" qsTypeId="urn:microsoft.com/office/officeart/2005/8/quickstyle/3d2" qsCatId="3D" csTypeId="urn:microsoft.com/office/officeart/2005/8/colors/colorful3" csCatId="colorful" phldr="1"/>
      <dgm:spPr/>
    </dgm:pt>
    <dgm:pt modelId="{19EEB444-DEDE-4994-A78E-9E32400F0E6C}">
      <dgm:prSet phldrT="[文字]"/>
      <dgm:spPr/>
      <dgm:t>
        <a:bodyPr/>
        <a:lstStyle/>
        <a:p>
          <a:endParaRPr lang="en-US" altLang="zh-TW" dirty="0" smtClean="0"/>
        </a:p>
      </dgm:t>
    </dgm:pt>
    <dgm:pt modelId="{C205522D-F9C3-4673-BE22-B7F24C46AC15}" type="parTrans" cxnId="{97500D2F-C67B-480C-B559-67A78EFC1192}">
      <dgm:prSet/>
      <dgm:spPr/>
      <dgm:t>
        <a:bodyPr/>
        <a:lstStyle/>
        <a:p>
          <a:endParaRPr lang="zh-TW" altLang="en-US"/>
        </a:p>
      </dgm:t>
    </dgm:pt>
    <dgm:pt modelId="{B6CCE3E6-C996-4651-8264-96753D337F21}" type="sibTrans" cxnId="{97500D2F-C67B-480C-B559-67A78EFC1192}">
      <dgm:prSet/>
      <dgm:spPr/>
      <dgm:t>
        <a:bodyPr/>
        <a:lstStyle/>
        <a:p>
          <a:endParaRPr lang="zh-TW" altLang="en-US"/>
        </a:p>
      </dgm:t>
    </dgm:pt>
    <dgm:pt modelId="{C38B6A2D-8ECF-439B-AFDF-9506D27C8522}">
      <dgm:prSet phldrT="[文字]"/>
      <dgm:spPr/>
      <dgm:t>
        <a:bodyPr/>
        <a:lstStyle/>
        <a:p>
          <a:r>
            <a:rPr lang="zh-TW" altLang="en-US" dirty="0" smtClean="0"/>
            <a:t>覺察</a:t>
          </a:r>
          <a:r>
            <a:rPr lang="en-US" altLang="zh-TW" dirty="0" smtClean="0"/>
            <a:t>-</a:t>
          </a:r>
        </a:p>
      </dgm:t>
    </dgm:pt>
    <dgm:pt modelId="{07654C02-8978-4508-8D8E-C6B0C11E18DE}" type="parTrans" cxnId="{1C2EDA49-7014-4FC1-83E8-8D49CD42DECC}">
      <dgm:prSet/>
      <dgm:spPr/>
      <dgm:t>
        <a:bodyPr/>
        <a:lstStyle/>
        <a:p>
          <a:endParaRPr lang="zh-TW" altLang="en-US"/>
        </a:p>
      </dgm:t>
    </dgm:pt>
    <dgm:pt modelId="{653D86BC-3767-4FA7-A313-33B02EF47B64}" type="sibTrans" cxnId="{1C2EDA49-7014-4FC1-83E8-8D49CD42DECC}">
      <dgm:prSet/>
      <dgm:spPr/>
      <dgm:t>
        <a:bodyPr/>
        <a:lstStyle/>
        <a:p>
          <a:endParaRPr lang="zh-TW" altLang="en-US"/>
        </a:p>
      </dgm:t>
    </dgm:pt>
    <dgm:pt modelId="{85B87D5E-91DD-4DA2-8263-176DA8FAC636}">
      <dgm:prSet phldrT="[文字]" custT="1"/>
      <dgm:spPr/>
      <dgm:t>
        <a:bodyPr/>
        <a:lstStyle/>
        <a:p>
          <a:r>
            <a:rPr lang="zh-TW" altLang="en-US" sz="1800" dirty="0" smtClean="0"/>
            <a:t>跟你分享我做的檸檬馬鞭草的動物造型香包，是不是很香呢</a:t>
          </a:r>
          <a:r>
            <a:rPr lang="en-US" altLang="zh-TW" sz="1800" dirty="0" smtClean="0"/>
            <a:t>?</a:t>
          </a:r>
        </a:p>
      </dgm:t>
    </dgm:pt>
    <dgm:pt modelId="{74C54D83-0C50-4F0B-9344-1AA114048040}" type="parTrans" cxnId="{14C2CF59-1CF8-455E-9937-A11D009FFD04}">
      <dgm:prSet/>
      <dgm:spPr/>
      <dgm:t>
        <a:bodyPr/>
        <a:lstStyle/>
        <a:p>
          <a:endParaRPr lang="zh-TW" altLang="en-US"/>
        </a:p>
      </dgm:t>
    </dgm:pt>
    <dgm:pt modelId="{66D97AB3-9DDC-4889-8402-BE5D6BE84EF1}" type="sibTrans" cxnId="{14C2CF59-1CF8-455E-9937-A11D009FFD04}">
      <dgm:prSet/>
      <dgm:spPr/>
      <dgm:t>
        <a:bodyPr/>
        <a:lstStyle/>
        <a:p>
          <a:endParaRPr lang="zh-TW" altLang="en-US"/>
        </a:p>
      </dgm:t>
    </dgm:pt>
    <dgm:pt modelId="{71471075-C974-4D63-982D-B9A031B84BDE}" type="pres">
      <dgm:prSet presAssocID="{837D4A2E-F264-4C9C-91EA-7ECEB2F8039B}" presName="Name0" presStyleCnt="0">
        <dgm:presLayoutVars>
          <dgm:chMax/>
          <dgm:chPref/>
          <dgm:dir/>
          <dgm:animLvl val="lvl"/>
        </dgm:presLayoutVars>
      </dgm:prSet>
      <dgm:spPr/>
    </dgm:pt>
    <dgm:pt modelId="{9A1DEF55-91DA-4D98-8157-37D52A6F493A}" type="pres">
      <dgm:prSet presAssocID="{19EEB444-DEDE-4994-A78E-9E32400F0E6C}" presName="composite" presStyleCnt="0"/>
      <dgm:spPr/>
    </dgm:pt>
    <dgm:pt modelId="{8E39EDD6-A0C0-4AD9-B2DA-6956A3482F39}" type="pres">
      <dgm:prSet presAssocID="{19EEB444-DEDE-4994-A78E-9E32400F0E6C}" presName="ParentAccentShape" presStyleLbl="trBgShp" presStyleIdx="0" presStyleCnt="3"/>
      <dgm:spPr/>
    </dgm:pt>
    <dgm:pt modelId="{332F04A5-D51A-485F-B3CE-7196D128C6D2}" type="pres">
      <dgm:prSet presAssocID="{19EEB444-DEDE-4994-A78E-9E32400F0E6C}" presName="ParentText" presStyleLbl="revTx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0B4918-DA83-4AB0-9E05-77224D07944B}" type="pres">
      <dgm:prSet presAssocID="{19EEB444-DEDE-4994-A78E-9E32400F0E6C}" presName="ChildText" presStyleLbl="revTx" presStyleIdx="1" presStyleCnt="6">
        <dgm:presLayoutVars>
          <dgm:chMax val="0"/>
          <dgm:chPref val="0"/>
        </dgm:presLayoutVars>
      </dgm:prSet>
      <dgm:spPr/>
    </dgm:pt>
    <dgm:pt modelId="{C7C3038A-684D-4446-ACE3-E176E478CDFF}" type="pres">
      <dgm:prSet presAssocID="{19EEB444-DEDE-4994-A78E-9E32400F0E6C}" presName="ChildAccentShape" presStyleLbl="trBgShp" presStyleIdx="0" presStyleCnt="3"/>
      <dgm:spPr/>
    </dgm:pt>
    <dgm:pt modelId="{389E7F9E-6B63-496B-803E-610A382E251D}" type="pres">
      <dgm:prSet presAssocID="{19EEB444-DEDE-4994-A78E-9E32400F0E6C}" presName="Image" presStyleLbl="alignImgPlace1" presStyleIdx="0" presStyleCnt="3" custLinFactNeighborX="-6155" custLinFactNeighborY="-574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D1D245D-EC59-4DBC-8E8C-0D1A5AC55690}" type="pres">
      <dgm:prSet presAssocID="{B6CCE3E6-C996-4651-8264-96753D337F21}" presName="sibTrans" presStyleCnt="0"/>
      <dgm:spPr/>
    </dgm:pt>
    <dgm:pt modelId="{CCCE43F3-AE92-40D4-845E-DC9BB792C1AC}" type="pres">
      <dgm:prSet presAssocID="{C38B6A2D-8ECF-439B-AFDF-9506D27C8522}" presName="composite" presStyleCnt="0"/>
      <dgm:spPr/>
    </dgm:pt>
    <dgm:pt modelId="{FD61FC8E-DEE7-41E1-9769-9B07BDF03FD0}" type="pres">
      <dgm:prSet presAssocID="{C38B6A2D-8ECF-439B-AFDF-9506D27C8522}" presName="ParentAccentShape" presStyleLbl="trBgShp" presStyleIdx="1" presStyleCnt="3" custLinFactNeighborX="86394" custLinFactNeighborY="-42385"/>
      <dgm:spPr/>
    </dgm:pt>
    <dgm:pt modelId="{A3F5F6D8-CF9D-4FED-B1B0-7C94CB73D723}" type="pres">
      <dgm:prSet presAssocID="{C38B6A2D-8ECF-439B-AFDF-9506D27C8522}" presName="ParentTex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BC541F-07DA-4155-8B22-CA237D5D08DD}" type="pres">
      <dgm:prSet presAssocID="{C38B6A2D-8ECF-439B-AFDF-9506D27C8522}" presName="ChildText" presStyleLbl="revTx" presStyleIdx="3" presStyleCnt="6">
        <dgm:presLayoutVars>
          <dgm:chMax val="0"/>
          <dgm:chPref val="0"/>
        </dgm:presLayoutVars>
      </dgm:prSet>
      <dgm:spPr/>
    </dgm:pt>
    <dgm:pt modelId="{FD5487AA-1E0D-4921-BFD4-39EE0236C17E}" type="pres">
      <dgm:prSet presAssocID="{C38B6A2D-8ECF-439B-AFDF-9506D27C8522}" presName="ChildAccentShape" presStyleLbl="trBgShp" presStyleIdx="1" presStyleCnt="3"/>
      <dgm:spPr/>
    </dgm:pt>
    <dgm:pt modelId="{CCF4B656-36D2-43F8-8486-4AD24E31C2C4}" type="pres">
      <dgm:prSet presAssocID="{C38B6A2D-8ECF-439B-AFDF-9506D27C8522}" presName="Image" presStyleLbl="alignImgPlace1" presStyleIdx="1" presStyleCnt="3" custFlipVert="1" custScaleX="1975" custScaleY="8105" custLinFactNeighborX="29241" custLinFactNeighborY="31138"/>
      <dgm:spPr/>
    </dgm:pt>
    <dgm:pt modelId="{55EFB00D-B558-4EE0-B02A-C1EBE483F0D9}" type="pres">
      <dgm:prSet presAssocID="{653D86BC-3767-4FA7-A313-33B02EF47B64}" presName="sibTrans" presStyleCnt="0"/>
      <dgm:spPr/>
    </dgm:pt>
    <dgm:pt modelId="{2D1E7FCD-B216-44BA-A9E1-4A5BDDF4D853}" type="pres">
      <dgm:prSet presAssocID="{85B87D5E-91DD-4DA2-8263-176DA8FAC636}" presName="composite" presStyleCnt="0"/>
      <dgm:spPr/>
    </dgm:pt>
    <dgm:pt modelId="{9C1480D9-9825-41F4-B673-2712607D2FB9}" type="pres">
      <dgm:prSet presAssocID="{85B87D5E-91DD-4DA2-8263-176DA8FAC636}" presName="ParentAccentShape" presStyleLbl="trBgShp" presStyleIdx="2" presStyleCnt="3"/>
      <dgm:spPr/>
    </dgm:pt>
    <dgm:pt modelId="{0C0DB0F1-021F-4BE4-9C9F-561B8BFBF0D4}" type="pres">
      <dgm:prSet presAssocID="{85B87D5E-91DD-4DA2-8263-176DA8FAC636}" presName="ParentText" presStyleLbl="revTx" presStyleIdx="4" presStyleCnt="6" custScaleX="120155" custLinFactNeighborX="4720" custLinFactNeighborY="9421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20357B-DDAE-44A1-9318-C372F8FC18C6}" type="pres">
      <dgm:prSet presAssocID="{85B87D5E-91DD-4DA2-8263-176DA8FAC636}" presName="ChildText" presStyleLbl="revTx" presStyleIdx="5" presStyleCnt="6">
        <dgm:presLayoutVars>
          <dgm:chMax val="0"/>
          <dgm:chPref val="0"/>
        </dgm:presLayoutVars>
      </dgm:prSet>
      <dgm:spPr/>
    </dgm:pt>
    <dgm:pt modelId="{A643B533-AEF5-4586-8533-56FAA3AA5FF7}" type="pres">
      <dgm:prSet presAssocID="{85B87D5E-91DD-4DA2-8263-176DA8FAC636}" presName="ChildAccentShape" presStyleLbl="trBgShp" presStyleIdx="2" presStyleCnt="3"/>
      <dgm:spPr/>
    </dgm:pt>
    <dgm:pt modelId="{7D213583-3611-4B42-AD5D-E9F0F6448E56}" type="pres">
      <dgm:prSet presAssocID="{85B87D5E-91DD-4DA2-8263-176DA8FAC636}" presName="Image" presStyleLbl="alignImgPlace1" presStyleIdx="2" presStyleCnt="3" custLinFactNeighborX="17079" custLinFactNeighborY="-657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</dgm:ptLst>
  <dgm:cxnLst>
    <dgm:cxn modelId="{F822B91E-FEB4-4877-B690-DDFE46C94BC2}" type="presOf" srcId="{85B87D5E-91DD-4DA2-8263-176DA8FAC636}" destId="{0C0DB0F1-021F-4BE4-9C9F-561B8BFBF0D4}" srcOrd="0" destOrd="0" presId="urn:microsoft.com/office/officeart/2009/3/layout/SnapshotPictureList"/>
    <dgm:cxn modelId="{2498A6C7-C142-4D7D-AC25-DADDF8AD3A99}" type="presOf" srcId="{19EEB444-DEDE-4994-A78E-9E32400F0E6C}" destId="{332F04A5-D51A-485F-B3CE-7196D128C6D2}" srcOrd="0" destOrd="0" presId="urn:microsoft.com/office/officeart/2009/3/layout/SnapshotPictureList"/>
    <dgm:cxn modelId="{1C2EDA49-7014-4FC1-83E8-8D49CD42DECC}" srcId="{837D4A2E-F264-4C9C-91EA-7ECEB2F8039B}" destId="{C38B6A2D-8ECF-439B-AFDF-9506D27C8522}" srcOrd="1" destOrd="0" parTransId="{07654C02-8978-4508-8D8E-C6B0C11E18DE}" sibTransId="{653D86BC-3767-4FA7-A313-33B02EF47B64}"/>
    <dgm:cxn modelId="{50008E30-A20E-4886-A405-D3120411EF8C}" type="presOf" srcId="{837D4A2E-F264-4C9C-91EA-7ECEB2F8039B}" destId="{71471075-C974-4D63-982D-B9A031B84BDE}" srcOrd="0" destOrd="0" presId="urn:microsoft.com/office/officeart/2009/3/layout/SnapshotPictureList"/>
    <dgm:cxn modelId="{EF252971-0504-4384-AC7E-6C07E97B2B4B}" type="presOf" srcId="{C38B6A2D-8ECF-439B-AFDF-9506D27C8522}" destId="{A3F5F6D8-CF9D-4FED-B1B0-7C94CB73D723}" srcOrd="0" destOrd="0" presId="urn:microsoft.com/office/officeart/2009/3/layout/SnapshotPictureList"/>
    <dgm:cxn modelId="{14C2CF59-1CF8-455E-9937-A11D009FFD04}" srcId="{837D4A2E-F264-4C9C-91EA-7ECEB2F8039B}" destId="{85B87D5E-91DD-4DA2-8263-176DA8FAC636}" srcOrd="2" destOrd="0" parTransId="{74C54D83-0C50-4F0B-9344-1AA114048040}" sibTransId="{66D97AB3-9DDC-4889-8402-BE5D6BE84EF1}"/>
    <dgm:cxn modelId="{97500D2F-C67B-480C-B559-67A78EFC1192}" srcId="{837D4A2E-F264-4C9C-91EA-7ECEB2F8039B}" destId="{19EEB444-DEDE-4994-A78E-9E32400F0E6C}" srcOrd="0" destOrd="0" parTransId="{C205522D-F9C3-4673-BE22-B7F24C46AC15}" sibTransId="{B6CCE3E6-C996-4651-8264-96753D337F21}"/>
    <dgm:cxn modelId="{769B04D1-B51A-4A35-917A-76F2FE294FC8}" type="presParOf" srcId="{71471075-C974-4D63-982D-B9A031B84BDE}" destId="{9A1DEF55-91DA-4D98-8157-37D52A6F493A}" srcOrd="0" destOrd="0" presId="urn:microsoft.com/office/officeart/2009/3/layout/SnapshotPictureList"/>
    <dgm:cxn modelId="{FE246327-D820-46C6-AAF5-6661C17BDB16}" type="presParOf" srcId="{9A1DEF55-91DA-4D98-8157-37D52A6F493A}" destId="{8E39EDD6-A0C0-4AD9-B2DA-6956A3482F39}" srcOrd="0" destOrd="0" presId="urn:microsoft.com/office/officeart/2009/3/layout/SnapshotPictureList"/>
    <dgm:cxn modelId="{B9284414-ED0E-4B6F-872F-1FA1F9B696A0}" type="presParOf" srcId="{9A1DEF55-91DA-4D98-8157-37D52A6F493A}" destId="{332F04A5-D51A-485F-B3CE-7196D128C6D2}" srcOrd="1" destOrd="0" presId="urn:microsoft.com/office/officeart/2009/3/layout/SnapshotPictureList"/>
    <dgm:cxn modelId="{29BFECBD-60DA-460A-97B0-4E6B5C6C25A5}" type="presParOf" srcId="{9A1DEF55-91DA-4D98-8157-37D52A6F493A}" destId="{890B4918-DA83-4AB0-9E05-77224D07944B}" srcOrd="2" destOrd="0" presId="urn:microsoft.com/office/officeart/2009/3/layout/SnapshotPictureList"/>
    <dgm:cxn modelId="{228F5D80-34E5-4765-9CCC-F58FFCC80C19}" type="presParOf" srcId="{9A1DEF55-91DA-4D98-8157-37D52A6F493A}" destId="{C7C3038A-684D-4446-ACE3-E176E478CDFF}" srcOrd="3" destOrd="0" presId="urn:microsoft.com/office/officeart/2009/3/layout/SnapshotPictureList"/>
    <dgm:cxn modelId="{B3B83D69-2611-4C33-B83E-EBC0BB7A571B}" type="presParOf" srcId="{9A1DEF55-91DA-4D98-8157-37D52A6F493A}" destId="{389E7F9E-6B63-496B-803E-610A382E251D}" srcOrd="4" destOrd="0" presId="urn:microsoft.com/office/officeart/2009/3/layout/SnapshotPictureList"/>
    <dgm:cxn modelId="{843E5B62-4466-4343-9B95-0A05B4C6D31A}" type="presParOf" srcId="{71471075-C974-4D63-982D-B9A031B84BDE}" destId="{5D1D245D-EC59-4DBC-8E8C-0D1A5AC55690}" srcOrd="1" destOrd="0" presId="urn:microsoft.com/office/officeart/2009/3/layout/SnapshotPictureList"/>
    <dgm:cxn modelId="{FBC8858B-D73D-4828-B2A1-5BFCCE336650}" type="presParOf" srcId="{71471075-C974-4D63-982D-B9A031B84BDE}" destId="{CCCE43F3-AE92-40D4-845E-DC9BB792C1AC}" srcOrd="2" destOrd="0" presId="urn:microsoft.com/office/officeart/2009/3/layout/SnapshotPictureList"/>
    <dgm:cxn modelId="{E35A632D-EFA3-474D-BCB1-9769FB25A06F}" type="presParOf" srcId="{CCCE43F3-AE92-40D4-845E-DC9BB792C1AC}" destId="{FD61FC8E-DEE7-41E1-9769-9B07BDF03FD0}" srcOrd="0" destOrd="0" presId="urn:microsoft.com/office/officeart/2009/3/layout/SnapshotPictureList"/>
    <dgm:cxn modelId="{381659F9-8D09-4286-A725-171C39D69D72}" type="presParOf" srcId="{CCCE43F3-AE92-40D4-845E-DC9BB792C1AC}" destId="{A3F5F6D8-CF9D-4FED-B1B0-7C94CB73D723}" srcOrd="1" destOrd="0" presId="urn:microsoft.com/office/officeart/2009/3/layout/SnapshotPictureList"/>
    <dgm:cxn modelId="{A855E29C-5786-4144-A25D-D2F09ABF81C4}" type="presParOf" srcId="{CCCE43F3-AE92-40D4-845E-DC9BB792C1AC}" destId="{F8BC541F-07DA-4155-8B22-CA237D5D08DD}" srcOrd="2" destOrd="0" presId="urn:microsoft.com/office/officeart/2009/3/layout/SnapshotPictureList"/>
    <dgm:cxn modelId="{20CABA4E-3DE2-4C79-9A60-D73E7227BDA0}" type="presParOf" srcId="{CCCE43F3-AE92-40D4-845E-DC9BB792C1AC}" destId="{FD5487AA-1E0D-4921-BFD4-39EE0236C17E}" srcOrd="3" destOrd="0" presId="urn:microsoft.com/office/officeart/2009/3/layout/SnapshotPictureList"/>
    <dgm:cxn modelId="{C5CEC9EF-9044-4B1A-8E93-F2D3548D4E67}" type="presParOf" srcId="{CCCE43F3-AE92-40D4-845E-DC9BB792C1AC}" destId="{CCF4B656-36D2-43F8-8486-4AD24E31C2C4}" srcOrd="4" destOrd="0" presId="urn:microsoft.com/office/officeart/2009/3/layout/SnapshotPictureList"/>
    <dgm:cxn modelId="{DF89149D-43AD-4A8A-829F-CC1C7CAC8F25}" type="presParOf" srcId="{71471075-C974-4D63-982D-B9A031B84BDE}" destId="{55EFB00D-B558-4EE0-B02A-C1EBE483F0D9}" srcOrd="3" destOrd="0" presId="urn:microsoft.com/office/officeart/2009/3/layout/SnapshotPictureList"/>
    <dgm:cxn modelId="{BD5E8A9F-685B-4056-B1BC-595331EA0AB4}" type="presParOf" srcId="{71471075-C974-4D63-982D-B9A031B84BDE}" destId="{2D1E7FCD-B216-44BA-A9E1-4A5BDDF4D853}" srcOrd="4" destOrd="0" presId="urn:microsoft.com/office/officeart/2009/3/layout/SnapshotPictureList"/>
    <dgm:cxn modelId="{1D11EBFE-B0B2-4351-BDA8-360512671918}" type="presParOf" srcId="{2D1E7FCD-B216-44BA-A9E1-4A5BDDF4D853}" destId="{9C1480D9-9825-41F4-B673-2712607D2FB9}" srcOrd="0" destOrd="0" presId="urn:microsoft.com/office/officeart/2009/3/layout/SnapshotPictureList"/>
    <dgm:cxn modelId="{C0749201-8052-4D4C-A69B-521D31179DE8}" type="presParOf" srcId="{2D1E7FCD-B216-44BA-A9E1-4A5BDDF4D853}" destId="{0C0DB0F1-021F-4BE4-9C9F-561B8BFBF0D4}" srcOrd="1" destOrd="0" presId="urn:microsoft.com/office/officeart/2009/3/layout/SnapshotPictureList"/>
    <dgm:cxn modelId="{CB44ECED-CB4C-49C8-A117-092089688926}" type="presParOf" srcId="{2D1E7FCD-B216-44BA-A9E1-4A5BDDF4D853}" destId="{9E20357B-DDAE-44A1-9318-C372F8FC18C6}" srcOrd="2" destOrd="0" presId="urn:microsoft.com/office/officeart/2009/3/layout/SnapshotPictureList"/>
    <dgm:cxn modelId="{A7EFD280-4D98-4797-BB71-6E31C58858CD}" type="presParOf" srcId="{2D1E7FCD-B216-44BA-A9E1-4A5BDDF4D853}" destId="{A643B533-AEF5-4586-8533-56FAA3AA5FF7}" srcOrd="3" destOrd="0" presId="urn:microsoft.com/office/officeart/2009/3/layout/SnapshotPictureList"/>
    <dgm:cxn modelId="{EBCFEAE7-09EC-47DC-9377-C5E49885D7FD}" type="presParOf" srcId="{2D1E7FCD-B216-44BA-A9E1-4A5BDDF4D853}" destId="{7D213583-3611-4B42-AD5D-E9F0F6448E56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7D4A2E-F264-4C9C-91EA-7ECEB2F8039B}" type="doc">
      <dgm:prSet loTypeId="urn:microsoft.com/office/officeart/2009/3/layout/SnapshotPictureList" loCatId="picture" qsTypeId="urn:microsoft.com/office/officeart/2005/8/quickstyle/3d2" qsCatId="3D" csTypeId="urn:microsoft.com/office/officeart/2005/8/colors/colorful3" csCatId="colorful" phldr="1"/>
      <dgm:spPr/>
    </dgm:pt>
    <dgm:pt modelId="{19EEB444-DEDE-4994-A78E-9E32400F0E6C}">
      <dgm:prSet phldrT="[文字]" custT="1"/>
      <dgm:spPr/>
      <dgm:t>
        <a:bodyPr/>
        <a:lstStyle/>
        <a:p>
          <a:r>
            <a:rPr lang="zh-TW" altLang="en-US" sz="1800" b="1" i="1" dirty="0" smtClean="0">
              <a:solidFill>
                <a:srgbClr val="FF0000"/>
              </a:solidFill>
            </a:rPr>
            <a:t>傳承</a:t>
          </a:r>
          <a:r>
            <a:rPr lang="en-US" altLang="zh-TW" sz="1200" b="1" dirty="0" smtClean="0">
              <a:solidFill>
                <a:schemeClr val="tx1"/>
              </a:solidFill>
            </a:rPr>
            <a:t>-</a:t>
          </a:r>
          <a:r>
            <a:rPr lang="zh-TW" altLang="en-US" sz="1400" b="1" dirty="0" smtClean="0">
              <a:solidFill>
                <a:schemeClr val="bg1">
                  <a:lumMod val="85000"/>
                  <a:lumOff val="15000"/>
                </a:schemeClr>
              </a:solidFill>
            </a:rPr>
            <a:t>二年級哥哥和姊姊利用香草課解說給</a:t>
          </a:r>
          <a:endParaRPr lang="en-US" altLang="zh-TW" sz="1400" b="1" dirty="0" smtClean="0">
            <a:solidFill>
              <a:schemeClr val="bg1">
                <a:lumMod val="85000"/>
                <a:lumOff val="15000"/>
              </a:schemeClr>
            </a:solidFill>
          </a:endParaRPr>
        </a:p>
        <a:p>
          <a:r>
            <a:rPr lang="zh-TW" altLang="en-US" sz="1400" b="1" dirty="0" smtClean="0">
              <a:solidFill>
                <a:schemeClr val="bg1">
                  <a:lumMod val="85000"/>
                  <a:lumOff val="15000"/>
                </a:schemeClr>
              </a:solidFill>
            </a:rPr>
            <a:t>          一年級小朋友聽</a:t>
          </a:r>
          <a:endParaRPr lang="en-US" altLang="zh-TW" sz="1400" b="1" dirty="0" smtClean="0">
            <a:solidFill>
              <a:schemeClr val="bg1">
                <a:lumMod val="85000"/>
                <a:lumOff val="15000"/>
              </a:schemeClr>
            </a:solidFill>
          </a:endParaRPr>
        </a:p>
      </dgm:t>
    </dgm:pt>
    <dgm:pt modelId="{C205522D-F9C3-4673-BE22-B7F24C46AC15}" type="parTrans" cxnId="{97500D2F-C67B-480C-B559-67A78EFC1192}">
      <dgm:prSet/>
      <dgm:spPr/>
      <dgm:t>
        <a:bodyPr/>
        <a:lstStyle/>
        <a:p>
          <a:endParaRPr lang="zh-TW" altLang="en-US"/>
        </a:p>
      </dgm:t>
    </dgm:pt>
    <dgm:pt modelId="{B6CCE3E6-C996-4651-8264-96753D337F21}" type="sibTrans" cxnId="{97500D2F-C67B-480C-B559-67A78EFC1192}">
      <dgm:prSet/>
      <dgm:spPr/>
      <dgm:t>
        <a:bodyPr/>
        <a:lstStyle/>
        <a:p>
          <a:endParaRPr lang="zh-TW" altLang="en-US"/>
        </a:p>
      </dgm:t>
    </dgm:pt>
    <dgm:pt modelId="{C38B6A2D-8ECF-439B-AFDF-9506D27C8522}">
      <dgm:prSet phldrT="[文字]"/>
      <dgm:spPr/>
      <dgm:t>
        <a:bodyPr/>
        <a:lstStyle/>
        <a:p>
          <a:r>
            <a:rPr lang="zh-TW" altLang="en-US" dirty="0" smtClean="0"/>
            <a:t>覺察</a:t>
          </a:r>
          <a:r>
            <a:rPr lang="en-US" altLang="zh-TW" dirty="0" smtClean="0"/>
            <a:t>-</a:t>
          </a:r>
        </a:p>
      </dgm:t>
    </dgm:pt>
    <dgm:pt modelId="{07654C02-8978-4508-8D8E-C6B0C11E18DE}" type="parTrans" cxnId="{1C2EDA49-7014-4FC1-83E8-8D49CD42DECC}">
      <dgm:prSet/>
      <dgm:spPr/>
      <dgm:t>
        <a:bodyPr/>
        <a:lstStyle/>
        <a:p>
          <a:endParaRPr lang="zh-TW" altLang="en-US"/>
        </a:p>
      </dgm:t>
    </dgm:pt>
    <dgm:pt modelId="{653D86BC-3767-4FA7-A313-33B02EF47B64}" type="sibTrans" cxnId="{1C2EDA49-7014-4FC1-83E8-8D49CD42DECC}">
      <dgm:prSet/>
      <dgm:spPr/>
      <dgm:t>
        <a:bodyPr/>
        <a:lstStyle/>
        <a:p>
          <a:endParaRPr lang="zh-TW" altLang="en-US"/>
        </a:p>
      </dgm:t>
    </dgm:pt>
    <dgm:pt modelId="{85B87D5E-91DD-4DA2-8263-176DA8FAC636}">
      <dgm:prSet phldrT="[文字]" custT="1"/>
      <dgm:spPr/>
      <dgm:t>
        <a:bodyPr/>
        <a:lstStyle/>
        <a:p>
          <a:r>
            <a:rPr lang="zh-TW" altLang="en-US" sz="1600" b="1" i="1" dirty="0" smtClean="0">
              <a:solidFill>
                <a:srgbClr val="FF0000"/>
              </a:solidFill>
            </a:rPr>
            <a:t>語文活動發表</a:t>
          </a:r>
          <a:r>
            <a:rPr lang="en-US" altLang="zh-TW" sz="1400" dirty="0" smtClean="0">
              <a:solidFill>
                <a:schemeClr val="bg1">
                  <a:lumMod val="85000"/>
                  <a:lumOff val="15000"/>
                </a:schemeClr>
              </a:solidFill>
            </a:rPr>
            <a:t>-</a:t>
          </a:r>
          <a:r>
            <a:rPr lang="zh-TW" altLang="en-US" sz="1400" dirty="0" smtClean="0">
              <a:solidFill>
                <a:schemeClr val="bg1">
                  <a:lumMod val="85000"/>
                  <a:lumOff val="15000"/>
                </a:schemeClr>
              </a:solidFill>
            </a:rPr>
            <a:t>讓學生有上台發表的機會，練習台風、膽量及口語表達。</a:t>
          </a:r>
          <a:endParaRPr lang="en-US" altLang="zh-TW" sz="1400" dirty="0" smtClean="0">
            <a:solidFill>
              <a:schemeClr val="bg1">
                <a:lumMod val="85000"/>
                <a:lumOff val="15000"/>
              </a:schemeClr>
            </a:solidFill>
          </a:endParaRPr>
        </a:p>
      </dgm:t>
    </dgm:pt>
    <dgm:pt modelId="{74C54D83-0C50-4F0B-9344-1AA114048040}" type="parTrans" cxnId="{14C2CF59-1CF8-455E-9937-A11D009FFD04}">
      <dgm:prSet/>
      <dgm:spPr/>
      <dgm:t>
        <a:bodyPr/>
        <a:lstStyle/>
        <a:p>
          <a:endParaRPr lang="zh-TW" altLang="en-US"/>
        </a:p>
      </dgm:t>
    </dgm:pt>
    <dgm:pt modelId="{66D97AB3-9DDC-4889-8402-BE5D6BE84EF1}" type="sibTrans" cxnId="{14C2CF59-1CF8-455E-9937-A11D009FFD04}">
      <dgm:prSet/>
      <dgm:spPr/>
      <dgm:t>
        <a:bodyPr/>
        <a:lstStyle/>
        <a:p>
          <a:endParaRPr lang="zh-TW" altLang="en-US"/>
        </a:p>
      </dgm:t>
    </dgm:pt>
    <dgm:pt modelId="{71471075-C974-4D63-982D-B9A031B84BDE}" type="pres">
      <dgm:prSet presAssocID="{837D4A2E-F264-4C9C-91EA-7ECEB2F8039B}" presName="Name0" presStyleCnt="0">
        <dgm:presLayoutVars>
          <dgm:chMax/>
          <dgm:chPref/>
          <dgm:dir/>
          <dgm:animLvl val="lvl"/>
        </dgm:presLayoutVars>
      </dgm:prSet>
      <dgm:spPr/>
    </dgm:pt>
    <dgm:pt modelId="{9A1DEF55-91DA-4D98-8157-37D52A6F493A}" type="pres">
      <dgm:prSet presAssocID="{19EEB444-DEDE-4994-A78E-9E32400F0E6C}" presName="composite" presStyleCnt="0"/>
      <dgm:spPr/>
    </dgm:pt>
    <dgm:pt modelId="{8E39EDD6-A0C0-4AD9-B2DA-6956A3482F39}" type="pres">
      <dgm:prSet presAssocID="{19EEB444-DEDE-4994-A78E-9E32400F0E6C}" presName="ParentAccentShape" presStyleLbl="trBgShp" presStyleIdx="0" presStyleCnt="3"/>
      <dgm:spPr/>
    </dgm:pt>
    <dgm:pt modelId="{332F04A5-D51A-485F-B3CE-7196D128C6D2}" type="pres">
      <dgm:prSet presAssocID="{19EEB444-DEDE-4994-A78E-9E32400F0E6C}" presName="ParentText" presStyleLbl="revTx" presStyleIdx="0" presStyleCnt="6" custScaleX="146170" custScaleY="251010" custLinFactNeighborX="256" custLinFactNeighborY="5586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0B4918-DA83-4AB0-9E05-77224D07944B}" type="pres">
      <dgm:prSet presAssocID="{19EEB444-DEDE-4994-A78E-9E32400F0E6C}" presName="ChildText" presStyleLbl="revTx" presStyleIdx="1" presStyleCnt="6">
        <dgm:presLayoutVars>
          <dgm:chMax val="0"/>
          <dgm:chPref val="0"/>
        </dgm:presLayoutVars>
      </dgm:prSet>
      <dgm:spPr/>
    </dgm:pt>
    <dgm:pt modelId="{C7C3038A-684D-4446-ACE3-E176E478CDFF}" type="pres">
      <dgm:prSet presAssocID="{19EEB444-DEDE-4994-A78E-9E32400F0E6C}" presName="ChildAccentShape" presStyleLbl="trBgShp" presStyleIdx="0" presStyleCnt="3"/>
      <dgm:spPr/>
    </dgm:pt>
    <dgm:pt modelId="{389E7F9E-6B63-496B-803E-610A382E251D}" type="pres">
      <dgm:prSet presAssocID="{19EEB444-DEDE-4994-A78E-9E32400F0E6C}" presName="Image" presStyleLbl="alignImgPlace1" presStyleIdx="0" presStyleCnt="3" custLinFactNeighborX="12090" custLinFactNeighborY="-130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D1D245D-EC59-4DBC-8E8C-0D1A5AC55690}" type="pres">
      <dgm:prSet presAssocID="{B6CCE3E6-C996-4651-8264-96753D337F21}" presName="sibTrans" presStyleCnt="0"/>
      <dgm:spPr/>
    </dgm:pt>
    <dgm:pt modelId="{CCCE43F3-AE92-40D4-845E-DC9BB792C1AC}" type="pres">
      <dgm:prSet presAssocID="{C38B6A2D-8ECF-439B-AFDF-9506D27C8522}" presName="composite" presStyleCnt="0"/>
      <dgm:spPr/>
    </dgm:pt>
    <dgm:pt modelId="{FD61FC8E-DEE7-41E1-9769-9B07BDF03FD0}" type="pres">
      <dgm:prSet presAssocID="{C38B6A2D-8ECF-439B-AFDF-9506D27C8522}" presName="ParentAccentShape" presStyleLbl="trBgShp" presStyleIdx="1" presStyleCnt="3"/>
      <dgm:spPr/>
    </dgm:pt>
    <dgm:pt modelId="{A3F5F6D8-CF9D-4FED-B1B0-7C94CB73D723}" type="pres">
      <dgm:prSet presAssocID="{C38B6A2D-8ECF-439B-AFDF-9506D27C8522}" presName="ParentText" presStyleLbl="revTx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BC541F-07DA-4155-8B22-CA237D5D08DD}" type="pres">
      <dgm:prSet presAssocID="{C38B6A2D-8ECF-439B-AFDF-9506D27C8522}" presName="ChildText" presStyleLbl="revTx" presStyleIdx="3" presStyleCnt="6">
        <dgm:presLayoutVars>
          <dgm:chMax val="0"/>
          <dgm:chPref val="0"/>
        </dgm:presLayoutVars>
      </dgm:prSet>
      <dgm:spPr/>
    </dgm:pt>
    <dgm:pt modelId="{FD5487AA-1E0D-4921-BFD4-39EE0236C17E}" type="pres">
      <dgm:prSet presAssocID="{C38B6A2D-8ECF-439B-AFDF-9506D27C8522}" presName="ChildAccentShape" presStyleLbl="trBgShp" presStyleIdx="1" presStyleCnt="3"/>
      <dgm:spPr/>
    </dgm:pt>
    <dgm:pt modelId="{CCF4B656-36D2-43F8-8486-4AD24E31C2C4}" type="pres">
      <dgm:prSet presAssocID="{C38B6A2D-8ECF-439B-AFDF-9506D27C8522}" presName="Image" presStyleLbl="alignImgPlace1" presStyleIdx="1" presStyleCnt="3" custScaleX="11588" custScaleY="2015" custLinFactNeighborX="-15440" custLinFactNeighborY="75702"/>
      <dgm:spPr/>
    </dgm:pt>
    <dgm:pt modelId="{55EFB00D-B558-4EE0-B02A-C1EBE483F0D9}" type="pres">
      <dgm:prSet presAssocID="{653D86BC-3767-4FA7-A313-33B02EF47B64}" presName="sibTrans" presStyleCnt="0"/>
      <dgm:spPr/>
    </dgm:pt>
    <dgm:pt modelId="{2D1E7FCD-B216-44BA-A9E1-4A5BDDF4D853}" type="pres">
      <dgm:prSet presAssocID="{85B87D5E-91DD-4DA2-8263-176DA8FAC636}" presName="composite" presStyleCnt="0"/>
      <dgm:spPr/>
    </dgm:pt>
    <dgm:pt modelId="{9C1480D9-9825-41F4-B673-2712607D2FB9}" type="pres">
      <dgm:prSet presAssocID="{85B87D5E-91DD-4DA2-8263-176DA8FAC636}" presName="ParentAccentShape" presStyleLbl="trBgShp" presStyleIdx="2" presStyleCnt="3"/>
      <dgm:spPr/>
    </dgm:pt>
    <dgm:pt modelId="{0C0DB0F1-021F-4BE4-9C9F-561B8BFBF0D4}" type="pres">
      <dgm:prSet presAssocID="{85B87D5E-91DD-4DA2-8263-176DA8FAC636}" presName="ParentText" presStyleLbl="revTx" presStyleIdx="4" presStyleCnt="6" custScaleX="116695" custScaleY="162335" custLinFactNeighborX="3534" custLinFactNeighborY="211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20357B-DDAE-44A1-9318-C372F8FC18C6}" type="pres">
      <dgm:prSet presAssocID="{85B87D5E-91DD-4DA2-8263-176DA8FAC636}" presName="ChildText" presStyleLbl="revTx" presStyleIdx="5" presStyleCnt="6">
        <dgm:presLayoutVars>
          <dgm:chMax val="0"/>
          <dgm:chPref val="0"/>
        </dgm:presLayoutVars>
      </dgm:prSet>
      <dgm:spPr/>
    </dgm:pt>
    <dgm:pt modelId="{A643B533-AEF5-4586-8533-56FAA3AA5FF7}" type="pres">
      <dgm:prSet presAssocID="{85B87D5E-91DD-4DA2-8263-176DA8FAC636}" presName="ChildAccentShape" presStyleLbl="trBgShp" presStyleIdx="2" presStyleCnt="3"/>
      <dgm:spPr/>
    </dgm:pt>
    <dgm:pt modelId="{7D213583-3611-4B42-AD5D-E9F0F6448E56}" type="pres">
      <dgm:prSet presAssocID="{85B87D5E-91DD-4DA2-8263-176DA8FAC636}" presName="Image" presStyleLbl="alignImgPlace1" presStyleIdx="2" presStyleCnt="3" custScaleX="93887" custScaleY="96691" custLinFactNeighborX="14662" custLinFactNeighborY="-158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</dgm:ptLst>
  <dgm:cxnLst>
    <dgm:cxn modelId="{F822B91E-FEB4-4877-B690-DDFE46C94BC2}" type="presOf" srcId="{85B87D5E-91DD-4DA2-8263-176DA8FAC636}" destId="{0C0DB0F1-021F-4BE4-9C9F-561B8BFBF0D4}" srcOrd="0" destOrd="0" presId="urn:microsoft.com/office/officeart/2009/3/layout/SnapshotPictureList"/>
    <dgm:cxn modelId="{2498A6C7-C142-4D7D-AC25-DADDF8AD3A99}" type="presOf" srcId="{19EEB444-DEDE-4994-A78E-9E32400F0E6C}" destId="{332F04A5-D51A-485F-B3CE-7196D128C6D2}" srcOrd="0" destOrd="0" presId="urn:microsoft.com/office/officeart/2009/3/layout/SnapshotPictureList"/>
    <dgm:cxn modelId="{1C2EDA49-7014-4FC1-83E8-8D49CD42DECC}" srcId="{837D4A2E-F264-4C9C-91EA-7ECEB2F8039B}" destId="{C38B6A2D-8ECF-439B-AFDF-9506D27C8522}" srcOrd="1" destOrd="0" parTransId="{07654C02-8978-4508-8D8E-C6B0C11E18DE}" sibTransId="{653D86BC-3767-4FA7-A313-33B02EF47B64}"/>
    <dgm:cxn modelId="{50008E30-A20E-4886-A405-D3120411EF8C}" type="presOf" srcId="{837D4A2E-F264-4C9C-91EA-7ECEB2F8039B}" destId="{71471075-C974-4D63-982D-B9A031B84BDE}" srcOrd="0" destOrd="0" presId="urn:microsoft.com/office/officeart/2009/3/layout/SnapshotPictureList"/>
    <dgm:cxn modelId="{EF252971-0504-4384-AC7E-6C07E97B2B4B}" type="presOf" srcId="{C38B6A2D-8ECF-439B-AFDF-9506D27C8522}" destId="{A3F5F6D8-CF9D-4FED-B1B0-7C94CB73D723}" srcOrd="0" destOrd="0" presId="urn:microsoft.com/office/officeart/2009/3/layout/SnapshotPictureList"/>
    <dgm:cxn modelId="{14C2CF59-1CF8-455E-9937-A11D009FFD04}" srcId="{837D4A2E-F264-4C9C-91EA-7ECEB2F8039B}" destId="{85B87D5E-91DD-4DA2-8263-176DA8FAC636}" srcOrd="2" destOrd="0" parTransId="{74C54D83-0C50-4F0B-9344-1AA114048040}" sibTransId="{66D97AB3-9DDC-4889-8402-BE5D6BE84EF1}"/>
    <dgm:cxn modelId="{97500D2F-C67B-480C-B559-67A78EFC1192}" srcId="{837D4A2E-F264-4C9C-91EA-7ECEB2F8039B}" destId="{19EEB444-DEDE-4994-A78E-9E32400F0E6C}" srcOrd="0" destOrd="0" parTransId="{C205522D-F9C3-4673-BE22-B7F24C46AC15}" sibTransId="{B6CCE3E6-C996-4651-8264-96753D337F21}"/>
    <dgm:cxn modelId="{769B04D1-B51A-4A35-917A-76F2FE294FC8}" type="presParOf" srcId="{71471075-C974-4D63-982D-B9A031B84BDE}" destId="{9A1DEF55-91DA-4D98-8157-37D52A6F493A}" srcOrd="0" destOrd="0" presId="urn:microsoft.com/office/officeart/2009/3/layout/SnapshotPictureList"/>
    <dgm:cxn modelId="{FE246327-D820-46C6-AAF5-6661C17BDB16}" type="presParOf" srcId="{9A1DEF55-91DA-4D98-8157-37D52A6F493A}" destId="{8E39EDD6-A0C0-4AD9-B2DA-6956A3482F39}" srcOrd="0" destOrd="0" presId="urn:microsoft.com/office/officeart/2009/3/layout/SnapshotPictureList"/>
    <dgm:cxn modelId="{B9284414-ED0E-4B6F-872F-1FA1F9B696A0}" type="presParOf" srcId="{9A1DEF55-91DA-4D98-8157-37D52A6F493A}" destId="{332F04A5-D51A-485F-B3CE-7196D128C6D2}" srcOrd="1" destOrd="0" presId="urn:microsoft.com/office/officeart/2009/3/layout/SnapshotPictureList"/>
    <dgm:cxn modelId="{29BFECBD-60DA-460A-97B0-4E6B5C6C25A5}" type="presParOf" srcId="{9A1DEF55-91DA-4D98-8157-37D52A6F493A}" destId="{890B4918-DA83-4AB0-9E05-77224D07944B}" srcOrd="2" destOrd="0" presId="urn:microsoft.com/office/officeart/2009/3/layout/SnapshotPictureList"/>
    <dgm:cxn modelId="{228F5D80-34E5-4765-9CCC-F58FFCC80C19}" type="presParOf" srcId="{9A1DEF55-91DA-4D98-8157-37D52A6F493A}" destId="{C7C3038A-684D-4446-ACE3-E176E478CDFF}" srcOrd="3" destOrd="0" presId="urn:microsoft.com/office/officeart/2009/3/layout/SnapshotPictureList"/>
    <dgm:cxn modelId="{B3B83D69-2611-4C33-B83E-EBC0BB7A571B}" type="presParOf" srcId="{9A1DEF55-91DA-4D98-8157-37D52A6F493A}" destId="{389E7F9E-6B63-496B-803E-610A382E251D}" srcOrd="4" destOrd="0" presId="urn:microsoft.com/office/officeart/2009/3/layout/SnapshotPictureList"/>
    <dgm:cxn modelId="{843E5B62-4466-4343-9B95-0A05B4C6D31A}" type="presParOf" srcId="{71471075-C974-4D63-982D-B9A031B84BDE}" destId="{5D1D245D-EC59-4DBC-8E8C-0D1A5AC55690}" srcOrd="1" destOrd="0" presId="urn:microsoft.com/office/officeart/2009/3/layout/SnapshotPictureList"/>
    <dgm:cxn modelId="{FBC8858B-D73D-4828-B2A1-5BFCCE336650}" type="presParOf" srcId="{71471075-C974-4D63-982D-B9A031B84BDE}" destId="{CCCE43F3-AE92-40D4-845E-DC9BB792C1AC}" srcOrd="2" destOrd="0" presId="urn:microsoft.com/office/officeart/2009/3/layout/SnapshotPictureList"/>
    <dgm:cxn modelId="{E35A632D-EFA3-474D-BCB1-9769FB25A06F}" type="presParOf" srcId="{CCCE43F3-AE92-40D4-845E-DC9BB792C1AC}" destId="{FD61FC8E-DEE7-41E1-9769-9B07BDF03FD0}" srcOrd="0" destOrd="0" presId="urn:microsoft.com/office/officeart/2009/3/layout/SnapshotPictureList"/>
    <dgm:cxn modelId="{381659F9-8D09-4286-A725-171C39D69D72}" type="presParOf" srcId="{CCCE43F3-AE92-40D4-845E-DC9BB792C1AC}" destId="{A3F5F6D8-CF9D-4FED-B1B0-7C94CB73D723}" srcOrd="1" destOrd="0" presId="urn:microsoft.com/office/officeart/2009/3/layout/SnapshotPictureList"/>
    <dgm:cxn modelId="{A855E29C-5786-4144-A25D-D2F09ABF81C4}" type="presParOf" srcId="{CCCE43F3-AE92-40D4-845E-DC9BB792C1AC}" destId="{F8BC541F-07DA-4155-8B22-CA237D5D08DD}" srcOrd="2" destOrd="0" presId="urn:microsoft.com/office/officeart/2009/3/layout/SnapshotPictureList"/>
    <dgm:cxn modelId="{20CABA4E-3DE2-4C79-9A60-D73E7227BDA0}" type="presParOf" srcId="{CCCE43F3-AE92-40D4-845E-DC9BB792C1AC}" destId="{FD5487AA-1E0D-4921-BFD4-39EE0236C17E}" srcOrd="3" destOrd="0" presId="urn:microsoft.com/office/officeart/2009/3/layout/SnapshotPictureList"/>
    <dgm:cxn modelId="{C5CEC9EF-9044-4B1A-8E93-F2D3548D4E67}" type="presParOf" srcId="{CCCE43F3-AE92-40D4-845E-DC9BB792C1AC}" destId="{CCF4B656-36D2-43F8-8486-4AD24E31C2C4}" srcOrd="4" destOrd="0" presId="urn:microsoft.com/office/officeart/2009/3/layout/SnapshotPictureList"/>
    <dgm:cxn modelId="{DF89149D-43AD-4A8A-829F-CC1C7CAC8F25}" type="presParOf" srcId="{71471075-C974-4D63-982D-B9A031B84BDE}" destId="{55EFB00D-B558-4EE0-B02A-C1EBE483F0D9}" srcOrd="3" destOrd="0" presId="urn:microsoft.com/office/officeart/2009/3/layout/SnapshotPictureList"/>
    <dgm:cxn modelId="{BD5E8A9F-685B-4056-B1BC-595331EA0AB4}" type="presParOf" srcId="{71471075-C974-4D63-982D-B9A031B84BDE}" destId="{2D1E7FCD-B216-44BA-A9E1-4A5BDDF4D853}" srcOrd="4" destOrd="0" presId="urn:microsoft.com/office/officeart/2009/3/layout/SnapshotPictureList"/>
    <dgm:cxn modelId="{1D11EBFE-B0B2-4351-BDA8-360512671918}" type="presParOf" srcId="{2D1E7FCD-B216-44BA-A9E1-4A5BDDF4D853}" destId="{9C1480D9-9825-41F4-B673-2712607D2FB9}" srcOrd="0" destOrd="0" presId="urn:microsoft.com/office/officeart/2009/3/layout/SnapshotPictureList"/>
    <dgm:cxn modelId="{C0749201-8052-4D4C-A69B-521D31179DE8}" type="presParOf" srcId="{2D1E7FCD-B216-44BA-A9E1-4A5BDDF4D853}" destId="{0C0DB0F1-021F-4BE4-9C9F-561B8BFBF0D4}" srcOrd="1" destOrd="0" presId="urn:microsoft.com/office/officeart/2009/3/layout/SnapshotPictureList"/>
    <dgm:cxn modelId="{CB44ECED-CB4C-49C8-A117-092089688926}" type="presParOf" srcId="{2D1E7FCD-B216-44BA-A9E1-4A5BDDF4D853}" destId="{9E20357B-DDAE-44A1-9318-C372F8FC18C6}" srcOrd="2" destOrd="0" presId="urn:microsoft.com/office/officeart/2009/3/layout/SnapshotPictureList"/>
    <dgm:cxn modelId="{A7EFD280-4D98-4797-BB71-6E31C58858CD}" type="presParOf" srcId="{2D1E7FCD-B216-44BA-A9E1-4A5BDDF4D853}" destId="{A643B533-AEF5-4586-8533-56FAA3AA5FF7}" srcOrd="3" destOrd="0" presId="urn:microsoft.com/office/officeart/2009/3/layout/SnapshotPictureList"/>
    <dgm:cxn modelId="{EBCFEAE7-09EC-47DC-9377-C5E49885D7FD}" type="presParOf" srcId="{2D1E7FCD-B216-44BA-A9E1-4A5BDDF4D853}" destId="{7D213583-3611-4B42-AD5D-E9F0F6448E56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4E5A3-F3AE-4794-ABE8-672905731E8A}">
      <dsp:nvSpPr>
        <dsp:cNvPr id="0" name=""/>
        <dsp:cNvSpPr/>
      </dsp:nvSpPr>
      <dsp:spPr>
        <a:xfrm rot="16200000">
          <a:off x="616949" y="188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E983A8-4726-42A4-977A-7FF40FC16E6F}">
      <dsp:nvSpPr>
        <dsp:cNvPr id="0" name=""/>
        <dsp:cNvSpPr/>
      </dsp:nvSpPr>
      <dsp:spPr>
        <a:xfrm>
          <a:off x="1004512" y="576180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04084F-AAF0-4394-A4B8-1C80AB3016EE}">
      <dsp:nvSpPr>
        <dsp:cNvPr id="0" name=""/>
        <dsp:cNvSpPr/>
      </dsp:nvSpPr>
      <dsp:spPr>
        <a:xfrm>
          <a:off x="35606" y="2573618"/>
          <a:ext cx="298125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sz="3200" b="1" i="1" kern="1200" dirty="0" smtClean="0"/>
            <a:t>健康</a:t>
          </a:r>
          <a:endParaRPr lang="en-US" altLang="zh-TW" sz="3200" b="1" i="1" kern="1200" dirty="0" smtClean="0"/>
        </a:p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sz="2000" b="1" kern="1200" dirty="0" smtClean="0"/>
            <a:t>食安</a:t>
          </a:r>
          <a:r>
            <a:rPr lang="zh-TW" altLang="en-US" sz="2000" b="1" kern="1200" dirty="0" smtClean="0"/>
            <a:t>、</a:t>
          </a:r>
          <a:r>
            <a:rPr lang="zh-TW" sz="2000" b="1" kern="1200" dirty="0" smtClean="0"/>
            <a:t>身心健康</a:t>
          </a:r>
          <a:endParaRPr lang="zh-TW" altLang="en-US" sz="20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35606" y="2573618"/>
        <a:ext cx="2981250" cy="1170000"/>
      </dsp:txXfrm>
    </dsp:sp>
    <dsp:sp modelId="{F7FA26C2-9A7D-456E-A3F1-57C85E3B8944}">
      <dsp:nvSpPr>
        <dsp:cNvPr id="0" name=""/>
        <dsp:cNvSpPr/>
      </dsp:nvSpPr>
      <dsp:spPr>
        <a:xfrm rot="16200000">
          <a:off x="4119918" y="188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027E61-512C-4C5C-B861-C214EB2B7051}">
      <dsp:nvSpPr>
        <dsp:cNvPr id="0" name=""/>
        <dsp:cNvSpPr/>
      </dsp:nvSpPr>
      <dsp:spPr>
        <a:xfrm>
          <a:off x="4507481" y="576180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CA5A9-4015-4F4C-A300-8CD9B37F28EC}">
      <dsp:nvSpPr>
        <dsp:cNvPr id="0" name=""/>
        <dsp:cNvSpPr/>
      </dsp:nvSpPr>
      <dsp:spPr>
        <a:xfrm>
          <a:off x="3538574" y="2573618"/>
          <a:ext cx="298125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sz="3200" b="1" i="1" kern="1200" dirty="0" smtClean="0"/>
            <a:t>智慧</a:t>
          </a:r>
          <a:endParaRPr lang="en-US" altLang="zh-TW" sz="3200" b="1" i="1" kern="1200" dirty="0" smtClean="0"/>
        </a:p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sz="2000" b="1" kern="1200" dirty="0" smtClean="0"/>
            <a:t>做中學</a:t>
          </a:r>
          <a:r>
            <a:rPr lang="en-US" altLang="zh-TW" sz="2000" b="1" kern="1200" dirty="0" smtClean="0"/>
            <a:t>(</a:t>
          </a:r>
          <a:r>
            <a:rPr lang="zh-TW" sz="2000" b="1" kern="1200" dirty="0" smtClean="0"/>
            <a:t>體驗</a:t>
          </a:r>
          <a:r>
            <a:rPr lang="zh-TW" altLang="en-US" sz="2000" b="1" kern="1200" dirty="0" smtClean="0"/>
            <a:t>、</a:t>
          </a:r>
          <a:r>
            <a:rPr lang="zh-TW" sz="2000" b="1" kern="1200" dirty="0" smtClean="0"/>
            <a:t>品茗</a:t>
          </a:r>
          <a:r>
            <a:rPr lang="zh-TW" altLang="en-US" sz="2000" b="1" kern="1200" dirty="0" smtClean="0"/>
            <a:t>、</a:t>
          </a:r>
          <a:r>
            <a:rPr lang="zh-TW" sz="2000" b="1" kern="1200" dirty="0" smtClean="0"/>
            <a:t>創</a:t>
          </a:r>
          <a:r>
            <a:rPr lang="zh-TW" altLang="en-US" sz="2000" b="1" kern="1200" dirty="0" smtClean="0"/>
            <a:t>作</a:t>
          </a:r>
          <a:r>
            <a:rPr lang="en-US" altLang="zh-TW" sz="2000" b="1" kern="1200" dirty="0" smtClean="0"/>
            <a:t>)</a:t>
          </a:r>
          <a:endParaRPr lang="zh-TW" altLang="en-US" sz="20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3538574" y="2573618"/>
        <a:ext cx="2981250" cy="1170000"/>
      </dsp:txXfrm>
    </dsp:sp>
    <dsp:sp modelId="{6E502D37-0C18-4C1D-B5B6-1EE0F7480188}">
      <dsp:nvSpPr>
        <dsp:cNvPr id="0" name=""/>
        <dsp:cNvSpPr/>
      </dsp:nvSpPr>
      <dsp:spPr>
        <a:xfrm rot="16200000">
          <a:off x="7622887" y="188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91F4F3-1EE7-4DA5-9945-2BDB8BB6DF14}">
      <dsp:nvSpPr>
        <dsp:cNvPr id="0" name=""/>
        <dsp:cNvSpPr/>
      </dsp:nvSpPr>
      <dsp:spPr>
        <a:xfrm>
          <a:off x="8010450" y="576180"/>
          <a:ext cx="1043437" cy="1043437"/>
        </a:xfrm>
        <a:prstGeom prst="heart">
          <a:avLst/>
        </a:prstGeom>
        <a:solidFill>
          <a:schemeClr val="tx1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3AA4CD-88DE-4BAA-9BCF-1DE9D253FCAA}">
      <dsp:nvSpPr>
        <dsp:cNvPr id="0" name=""/>
        <dsp:cNvSpPr/>
      </dsp:nvSpPr>
      <dsp:spPr>
        <a:xfrm>
          <a:off x="7041543" y="2573618"/>
          <a:ext cx="298125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sz="3200" b="1" i="1" kern="1200" dirty="0" smtClean="0"/>
            <a:t>快樂</a:t>
          </a:r>
          <a:endParaRPr lang="en-US" altLang="zh-TW" sz="3200" b="1" i="1" kern="1200" dirty="0" smtClean="0"/>
        </a:p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sz="1800" b="1" kern="1200" dirty="0" smtClean="0"/>
            <a:t>學習的快樂</a:t>
          </a:r>
          <a:endParaRPr lang="zh-TW" altLang="en-US" sz="18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7041543" y="2573618"/>
        <a:ext cx="2981250" cy="117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F8773-3BD3-44B0-A6F7-64EA7D76DAD3}">
      <dsp:nvSpPr>
        <dsp:cNvPr id="0" name=""/>
        <dsp:cNvSpPr/>
      </dsp:nvSpPr>
      <dsp:spPr>
        <a:xfrm>
          <a:off x="2179781" y="2881777"/>
          <a:ext cx="1505317" cy="605748"/>
        </a:xfrm>
        <a:prstGeom prst="roundRect">
          <a:avLst>
            <a:gd name="adj" fmla="val 10000"/>
          </a:avLst>
        </a:prstGeom>
        <a:solidFill>
          <a:srgbClr val="02715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課程設計</a:t>
          </a:r>
          <a:endParaRPr lang="zh-TW" altLang="en-US" sz="2800" b="1" kern="1200" dirty="0"/>
        </a:p>
      </dsp:txBody>
      <dsp:txXfrm>
        <a:off x="2197523" y="2899519"/>
        <a:ext cx="1469833" cy="570264"/>
      </dsp:txXfrm>
    </dsp:sp>
    <dsp:sp modelId="{753C30DC-12A5-4ECD-8E81-3B7998B31768}">
      <dsp:nvSpPr>
        <dsp:cNvPr id="0" name=""/>
        <dsp:cNvSpPr/>
      </dsp:nvSpPr>
      <dsp:spPr>
        <a:xfrm rot="17814025">
          <a:off x="2988089" y="2029632"/>
          <a:ext cx="2545878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2545878" y="198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4197381" y="1985804"/>
        <a:ext cx="127293" cy="127293"/>
      </dsp:txXfrm>
    </dsp:sp>
    <dsp:sp modelId="{726919E8-18A1-4545-8597-0B676C28676F}">
      <dsp:nvSpPr>
        <dsp:cNvPr id="0" name=""/>
        <dsp:cNvSpPr/>
      </dsp:nvSpPr>
      <dsp:spPr>
        <a:xfrm>
          <a:off x="4836958" y="722168"/>
          <a:ext cx="1968493" cy="384166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一、</a:t>
          </a:r>
          <a:r>
            <a:rPr lang="zh-TW" altLang="zh-TW" sz="1200" kern="1200" dirty="0" smtClean="0"/>
            <a:t>認識校園香草</a:t>
          </a:r>
          <a:endParaRPr lang="zh-TW" altLang="en-US" sz="1200" kern="1200" dirty="0"/>
        </a:p>
      </dsp:txBody>
      <dsp:txXfrm>
        <a:off x="4848210" y="733420"/>
        <a:ext cx="1945989" cy="361662"/>
      </dsp:txXfrm>
    </dsp:sp>
    <dsp:sp modelId="{AB335D13-F469-4237-A3EB-6C4476A64745}">
      <dsp:nvSpPr>
        <dsp:cNvPr id="0" name=""/>
        <dsp:cNvSpPr/>
      </dsp:nvSpPr>
      <dsp:spPr>
        <a:xfrm rot="20833302">
          <a:off x="6792913" y="782456"/>
          <a:ext cx="1012530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1012530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73866" y="776962"/>
        <a:ext cx="50626" cy="50626"/>
      </dsp:txXfrm>
    </dsp:sp>
    <dsp:sp modelId="{47C10156-22B9-4979-8988-4FE9A080579C}">
      <dsp:nvSpPr>
        <dsp:cNvPr id="0" name=""/>
        <dsp:cNvSpPr/>
      </dsp:nvSpPr>
      <dsp:spPr>
        <a:xfrm>
          <a:off x="7792906" y="525873"/>
          <a:ext cx="942107" cy="328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蘿勒</a:t>
          </a:r>
          <a:endParaRPr lang="zh-TW" altLang="en-US" sz="1200" kern="1200" dirty="0"/>
        </a:p>
      </dsp:txBody>
      <dsp:txXfrm>
        <a:off x="7802538" y="535505"/>
        <a:ext cx="922843" cy="309590"/>
      </dsp:txXfrm>
    </dsp:sp>
    <dsp:sp modelId="{2870B3DF-800F-48AE-B0B7-08E069F4135C}">
      <dsp:nvSpPr>
        <dsp:cNvPr id="0" name=""/>
        <dsp:cNvSpPr/>
      </dsp:nvSpPr>
      <dsp:spPr>
        <a:xfrm rot="733571">
          <a:off x="6793951" y="1001813"/>
          <a:ext cx="1014127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1014127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75662" y="996279"/>
        <a:ext cx="50706" cy="50706"/>
      </dsp:txXfrm>
    </dsp:sp>
    <dsp:sp modelId="{1F499D89-B940-4992-BA61-0A71EF4EE2CC}">
      <dsp:nvSpPr>
        <dsp:cNvPr id="0" name=""/>
        <dsp:cNvSpPr/>
      </dsp:nvSpPr>
      <dsp:spPr>
        <a:xfrm>
          <a:off x="7796578" y="949824"/>
          <a:ext cx="982663" cy="358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芳香萬壽菊</a:t>
          </a:r>
          <a:endParaRPr lang="zh-TW" altLang="en-US" sz="1200" kern="1200" dirty="0"/>
        </a:p>
      </dsp:txBody>
      <dsp:txXfrm>
        <a:off x="7807075" y="960321"/>
        <a:ext cx="961669" cy="337385"/>
      </dsp:txXfrm>
    </dsp:sp>
    <dsp:sp modelId="{EA1AC046-53DD-4515-A48F-AB8BB6913812}">
      <dsp:nvSpPr>
        <dsp:cNvPr id="0" name=""/>
        <dsp:cNvSpPr/>
      </dsp:nvSpPr>
      <dsp:spPr>
        <a:xfrm rot="19532617">
          <a:off x="6702255" y="561636"/>
          <a:ext cx="1176416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1176416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61053" y="552045"/>
        <a:ext cx="58820" cy="58820"/>
      </dsp:txXfrm>
    </dsp:sp>
    <dsp:sp modelId="{5F513347-E1E5-4FDB-B2E9-5B9026CE93AF}">
      <dsp:nvSpPr>
        <dsp:cNvPr id="0" name=""/>
        <dsp:cNvSpPr/>
      </dsp:nvSpPr>
      <dsp:spPr>
        <a:xfrm flipH="1">
          <a:off x="7775475" y="83946"/>
          <a:ext cx="935401" cy="3294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薄荷</a:t>
          </a:r>
          <a:endParaRPr lang="zh-TW" altLang="en-US" sz="1200" kern="1200" dirty="0"/>
        </a:p>
      </dsp:txBody>
      <dsp:txXfrm>
        <a:off x="7785124" y="93595"/>
        <a:ext cx="916103" cy="310128"/>
      </dsp:txXfrm>
    </dsp:sp>
    <dsp:sp modelId="{C39777E9-45CD-468E-BE58-EDEACDCAA456}">
      <dsp:nvSpPr>
        <dsp:cNvPr id="0" name=""/>
        <dsp:cNvSpPr/>
      </dsp:nvSpPr>
      <dsp:spPr>
        <a:xfrm rot="18787780">
          <a:off x="3416767" y="2545799"/>
          <a:ext cx="1696425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1696425" y="198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00" kern="1200"/>
        </a:p>
      </dsp:txBody>
      <dsp:txXfrm>
        <a:off x="4222569" y="2523207"/>
        <a:ext cx="84821" cy="84821"/>
      </dsp:txXfrm>
    </dsp:sp>
    <dsp:sp modelId="{185499F4-FE0C-4388-8F0B-D14FB6B90BA5}">
      <dsp:nvSpPr>
        <dsp:cNvPr id="0" name=""/>
        <dsp:cNvSpPr/>
      </dsp:nvSpPr>
      <dsp:spPr>
        <a:xfrm>
          <a:off x="4844862" y="1730212"/>
          <a:ext cx="1966205" cy="432746"/>
        </a:xfrm>
        <a:prstGeom prst="roundRect">
          <a:avLst>
            <a:gd name="adj" fmla="val 10000"/>
          </a:avLst>
        </a:prstGeom>
        <a:solidFill>
          <a:srgbClr val="328B9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二、</a:t>
          </a:r>
          <a:r>
            <a:rPr lang="zh-TW" altLang="zh-TW" sz="1200" kern="1200" dirty="0" smtClean="0"/>
            <a:t>香草的成長</a:t>
          </a:r>
          <a:endParaRPr lang="zh-TW" altLang="en-US" sz="1200" kern="1200" dirty="0"/>
        </a:p>
      </dsp:txBody>
      <dsp:txXfrm>
        <a:off x="4857537" y="1742887"/>
        <a:ext cx="1940855" cy="407396"/>
      </dsp:txXfrm>
    </dsp:sp>
    <dsp:sp modelId="{237B5A46-6721-477B-B9EF-DC53768D3694}">
      <dsp:nvSpPr>
        <dsp:cNvPr id="0" name=""/>
        <dsp:cNvSpPr/>
      </dsp:nvSpPr>
      <dsp:spPr>
        <a:xfrm rot="481886">
          <a:off x="6806249" y="1995391"/>
          <a:ext cx="982345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982345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72864" y="1990651"/>
        <a:ext cx="49117" cy="49117"/>
      </dsp:txXfrm>
    </dsp:sp>
    <dsp:sp modelId="{67E7D467-B06F-411F-B675-FDDFD23ED0EF}">
      <dsp:nvSpPr>
        <dsp:cNvPr id="0" name=""/>
        <dsp:cNvSpPr/>
      </dsp:nvSpPr>
      <dsp:spPr>
        <a:xfrm>
          <a:off x="7783778" y="1940751"/>
          <a:ext cx="1248008" cy="2861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照護香草</a:t>
          </a:r>
          <a:endParaRPr lang="zh-TW" altLang="en-US" sz="1200" kern="1200" dirty="0"/>
        </a:p>
      </dsp:txBody>
      <dsp:txXfrm>
        <a:off x="7792160" y="1949133"/>
        <a:ext cx="1231244" cy="269404"/>
      </dsp:txXfrm>
    </dsp:sp>
    <dsp:sp modelId="{687D9089-5B1A-4CEB-8A47-2532326707CA}">
      <dsp:nvSpPr>
        <dsp:cNvPr id="0" name=""/>
        <dsp:cNvSpPr/>
      </dsp:nvSpPr>
      <dsp:spPr>
        <a:xfrm rot="20630359">
          <a:off x="6791005" y="1785454"/>
          <a:ext cx="1015416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1015416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73328" y="1779888"/>
        <a:ext cx="50770" cy="50770"/>
      </dsp:txXfrm>
    </dsp:sp>
    <dsp:sp modelId="{7927F9CC-CCFB-47B0-B7A6-A9E543DF0A89}">
      <dsp:nvSpPr>
        <dsp:cNvPr id="0" name=""/>
        <dsp:cNvSpPr/>
      </dsp:nvSpPr>
      <dsp:spPr>
        <a:xfrm>
          <a:off x="7786359" y="1517691"/>
          <a:ext cx="1270788" cy="2925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育苗與種植</a:t>
          </a:r>
          <a:endParaRPr lang="zh-TW" altLang="en-US" sz="1200" kern="1200" dirty="0"/>
        </a:p>
      </dsp:txBody>
      <dsp:txXfrm>
        <a:off x="7794927" y="1526259"/>
        <a:ext cx="1253652" cy="275406"/>
      </dsp:txXfrm>
    </dsp:sp>
    <dsp:sp modelId="{319D59D0-A008-4A53-8297-783EEF25B080}">
      <dsp:nvSpPr>
        <dsp:cNvPr id="0" name=""/>
        <dsp:cNvSpPr/>
      </dsp:nvSpPr>
      <dsp:spPr>
        <a:xfrm rot="20190323">
          <a:off x="3631388" y="2906550"/>
          <a:ext cx="1295738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1295738" y="198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4246864" y="2893976"/>
        <a:ext cx="64786" cy="64786"/>
      </dsp:txXfrm>
    </dsp:sp>
    <dsp:sp modelId="{3670B3A8-E54F-49D7-82AF-BE425D003249}">
      <dsp:nvSpPr>
        <dsp:cNvPr id="0" name=""/>
        <dsp:cNvSpPr/>
      </dsp:nvSpPr>
      <dsp:spPr>
        <a:xfrm>
          <a:off x="4873416" y="2453159"/>
          <a:ext cx="1976424" cy="429858"/>
        </a:xfrm>
        <a:prstGeom prst="roundRect">
          <a:avLst>
            <a:gd name="adj" fmla="val 10000"/>
          </a:avLst>
        </a:prstGeom>
        <a:solidFill>
          <a:srgbClr val="32899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200" kern="1200" dirty="0" smtClean="0"/>
            <a:t>三、</a:t>
          </a:r>
          <a:r>
            <a:rPr lang="zh-TW" altLang="zh-TW" sz="1200" kern="1200" dirty="0" smtClean="0"/>
            <a:t>香草與我</a:t>
          </a:r>
          <a:endParaRPr lang="zh-TW" altLang="en-US" sz="12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 dirty="0"/>
        </a:p>
      </dsp:txBody>
      <dsp:txXfrm>
        <a:off x="4886006" y="2465749"/>
        <a:ext cx="1951244" cy="404678"/>
      </dsp:txXfrm>
    </dsp:sp>
    <dsp:sp modelId="{D0BBDE8B-D1C5-47A9-8F80-6DD1B697A812}">
      <dsp:nvSpPr>
        <dsp:cNvPr id="0" name=""/>
        <dsp:cNvSpPr/>
      </dsp:nvSpPr>
      <dsp:spPr>
        <a:xfrm rot="21508255">
          <a:off x="6849674" y="2635808"/>
          <a:ext cx="933950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933950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93301" y="2632278"/>
        <a:ext cx="46697" cy="46697"/>
      </dsp:txXfrm>
    </dsp:sp>
    <dsp:sp modelId="{1823653D-157E-4AFD-98E8-4BF32EC7F65B}">
      <dsp:nvSpPr>
        <dsp:cNvPr id="0" name=""/>
        <dsp:cNvSpPr/>
      </dsp:nvSpPr>
      <dsp:spPr>
        <a:xfrm>
          <a:off x="7783458" y="2482099"/>
          <a:ext cx="1255752" cy="3221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聞香體驗</a:t>
          </a:r>
          <a:endParaRPr lang="zh-TW" altLang="en-US" sz="1200" kern="1200" dirty="0"/>
        </a:p>
      </dsp:txBody>
      <dsp:txXfrm>
        <a:off x="7792893" y="2491534"/>
        <a:ext cx="1236882" cy="303264"/>
      </dsp:txXfrm>
    </dsp:sp>
    <dsp:sp modelId="{1B8FD0A4-26E2-4D6F-9D2A-4F94A7FC73EF}">
      <dsp:nvSpPr>
        <dsp:cNvPr id="0" name=""/>
        <dsp:cNvSpPr/>
      </dsp:nvSpPr>
      <dsp:spPr>
        <a:xfrm rot="3396986">
          <a:off x="3212775" y="4041729"/>
          <a:ext cx="2100337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2100337" y="198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4210436" y="4009040"/>
        <a:ext cx="105016" cy="105016"/>
      </dsp:txXfrm>
    </dsp:sp>
    <dsp:sp modelId="{8F420B5B-83B7-4517-AF08-75C3566569BB}">
      <dsp:nvSpPr>
        <dsp:cNvPr id="0" name=""/>
        <dsp:cNvSpPr/>
      </dsp:nvSpPr>
      <dsp:spPr>
        <a:xfrm>
          <a:off x="4840790" y="4712578"/>
          <a:ext cx="1975944" cy="451733"/>
        </a:xfrm>
        <a:prstGeom prst="roundRect">
          <a:avLst>
            <a:gd name="adj" fmla="val 10000"/>
          </a:avLst>
        </a:prstGeom>
        <a:solidFill>
          <a:srgbClr val="32879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五、手作香草應用</a:t>
          </a:r>
          <a:endParaRPr lang="zh-TW" altLang="en-US" sz="1200" kern="1200" dirty="0"/>
        </a:p>
      </dsp:txBody>
      <dsp:txXfrm>
        <a:off x="4854021" y="4725809"/>
        <a:ext cx="1949482" cy="425271"/>
      </dsp:txXfrm>
    </dsp:sp>
    <dsp:sp modelId="{0178356A-709D-4125-959C-9B50C8301421}">
      <dsp:nvSpPr>
        <dsp:cNvPr id="0" name=""/>
        <dsp:cNvSpPr/>
      </dsp:nvSpPr>
      <dsp:spPr>
        <a:xfrm rot="19410972">
          <a:off x="6702815" y="4572986"/>
          <a:ext cx="1162603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1162603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55052" y="4563740"/>
        <a:ext cx="58130" cy="58130"/>
      </dsp:txXfrm>
    </dsp:sp>
    <dsp:sp modelId="{FF9894F9-3A69-4296-861B-7E947E25D674}">
      <dsp:nvSpPr>
        <dsp:cNvPr id="0" name=""/>
        <dsp:cNvSpPr/>
      </dsp:nvSpPr>
      <dsp:spPr>
        <a:xfrm>
          <a:off x="7751498" y="4090683"/>
          <a:ext cx="1276376" cy="312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蘿勒酥皮小點心</a:t>
          </a:r>
          <a:endParaRPr lang="zh-TW" altLang="en-US" sz="1200" kern="1200" dirty="0"/>
        </a:p>
      </dsp:txBody>
      <dsp:txXfrm>
        <a:off x="7760664" y="4099849"/>
        <a:ext cx="1258044" cy="294634"/>
      </dsp:txXfrm>
    </dsp:sp>
    <dsp:sp modelId="{0491900F-6138-4EA4-9576-E56FE11044CC}">
      <dsp:nvSpPr>
        <dsp:cNvPr id="0" name=""/>
        <dsp:cNvSpPr/>
      </dsp:nvSpPr>
      <dsp:spPr>
        <a:xfrm rot="20853287">
          <a:off x="6805538" y="4815928"/>
          <a:ext cx="953085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953085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58254" y="4811920"/>
        <a:ext cx="47654" cy="47654"/>
      </dsp:txXfrm>
    </dsp:sp>
    <dsp:sp modelId="{6C1DC3BF-201F-48C1-8124-E74A3E57146A}">
      <dsp:nvSpPr>
        <dsp:cNvPr id="0" name=""/>
        <dsp:cNvSpPr/>
      </dsp:nvSpPr>
      <dsp:spPr>
        <a:xfrm>
          <a:off x="7747426" y="4581642"/>
          <a:ext cx="1271134" cy="3028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香草茶</a:t>
          </a:r>
          <a:endParaRPr lang="zh-TW" altLang="en-US" sz="1200" kern="1200" dirty="0"/>
        </a:p>
      </dsp:txBody>
      <dsp:txXfrm>
        <a:off x="7756295" y="4590511"/>
        <a:ext cx="1253396" cy="285076"/>
      </dsp:txXfrm>
    </dsp:sp>
    <dsp:sp modelId="{96F1DAE1-54B6-404C-A704-6983EDCA6398}">
      <dsp:nvSpPr>
        <dsp:cNvPr id="0" name=""/>
        <dsp:cNvSpPr/>
      </dsp:nvSpPr>
      <dsp:spPr>
        <a:xfrm rot="980056">
          <a:off x="6797241" y="5054458"/>
          <a:ext cx="965953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965953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56069" y="5050129"/>
        <a:ext cx="48297" cy="48297"/>
      </dsp:txXfrm>
    </dsp:sp>
    <dsp:sp modelId="{4D86A7AD-CAAD-4E60-AD80-4B2692E3975B}">
      <dsp:nvSpPr>
        <dsp:cNvPr id="0" name=""/>
        <dsp:cNvSpPr/>
      </dsp:nvSpPr>
      <dsp:spPr>
        <a:xfrm>
          <a:off x="7743701" y="5057393"/>
          <a:ext cx="1300646" cy="3054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拓印畫</a:t>
          </a:r>
          <a:endParaRPr lang="zh-TW" altLang="en-US" sz="1200" kern="1200" dirty="0"/>
        </a:p>
      </dsp:txBody>
      <dsp:txXfrm>
        <a:off x="7752647" y="5066339"/>
        <a:ext cx="1282754" cy="287543"/>
      </dsp:txXfrm>
    </dsp:sp>
    <dsp:sp modelId="{F92F20B2-63C9-439F-810B-D346244E9A80}">
      <dsp:nvSpPr>
        <dsp:cNvPr id="0" name=""/>
        <dsp:cNvSpPr/>
      </dsp:nvSpPr>
      <dsp:spPr>
        <a:xfrm rot="2362600">
          <a:off x="6682772" y="5293012"/>
          <a:ext cx="1180256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1180256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43393" y="5283325"/>
        <a:ext cx="59012" cy="59012"/>
      </dsp:txXfrm>
    </dsp:sp>
    <dsp:sp modelId="{500E7AEB-06A3-4F40-8308-E334D4BCF961}">
      <dsp:nvSpPr>
        <dsp:cNvPr id="0" name=""/>
        <dsp:cNvSpPr/>
      </dsp:nvSpPr>
      <dsp:spPr>
        <a:xfrm>
          <a:off x="7729064" y="5537468"/>
          <a:ext cx="1302509" cy="299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押花創作畫</a:t>
          </a:r>
          <a:endParaRPr lang="zh-TW" altLang="en-US" sz="1200" kern="1200" dirty="0"/>
        </a:p>
      </dsp:txBody>
      <dsp:txXfrm>
        <a:off x="7737836" y="5546240"/>
        <a:ext cx="1284965" cy="281957"/>
      </dsp:txXfrm>
    </dsp:sp>
    <dsp:sp modelId="{562D921D-AE14-4B54-809A-F02BDAE54001}">
      <dsp:nvSpPr>
        <dsp:cNvPr id="0" name=""/>
        <dsp:cNvSpPr/>
      </dsp:nvSpPr>
      <dsp:spPr>
        <a:xfrm rot="997402">
          <a:off x="3659447" y="3340411"/>
          <a:ext cx="1227485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1227485" y="198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4242502" y="3329543"/>
        <a:ext cx="61374" cy="61374"/>
      </dsp:txXfrm>
    </dsp:sp>
    <dsp:sp modelId="{F57110F3-D055-428C-8808-68CDFC5AEE41}">
      <dsp:nvSpPr>
        <dsp:cNvPr id="0" name=""/>
        <dsp:cNvSpPr/>
      </dsp:nvSpPr>
      <dsp:spPr>
        <a:xfrm>
          <a:off x="4861281" y="3327686"/>
          <a:ext cx="1934989" cy="416246"/>
        </a:xfrm>
        <a:prstGeom prst="roundRect">
          <a:avLst>
            <a:gd name="adj" fmla="val 10000"/>
          </a:avLst>
        </a:prstGeom>
        <a:solidFill>
          <a:srgbClr val="32859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四</a:t>
          </a:r>
          <a:r>
            <a:rPr lang="en-US" altLang="zh-TW" sz="1200" kern="1200" dirty="0" smtClean="0"/>
            <a:t>.</a:t>
          </a:r>
          <a:r>
            <a:rPr lang="zh-TW" altLang="en-US" sz="1200" kern="1200" dirty="0" smtClean="0"/>
            <a:t>小小</a:t>
          </a:r>
          <a:r>
            <a:rPr lang="zh-TW" altLang="zh-TW" sz="1200" kern="1200" dirty="0" smtClean="0"/>
            <a:t>香草特派員</a:t>
          </a:r>
          <a:endParaRPr lang="zh-TW" altLang="en-US" sz="1200" kern="1200" dirty="0"/>
        </a:p>
      </dsp:txBody>
      <dsp:txXfrm>
        <a:off x="4873472" y="3339877"/>
        <a:ext cx="1910607" cy="391864"/>
      </dsp:txXfrm>
    </dsp:sp>
    <dsp:sp modelId="{86A0A46F-2C85-4738-8C7C-3DB4D0F36DB2}">
      <dsp:nvSpPr>
        <dsp:cNvPr id="0" name=""/>
        <dsp:cNvSpPr/>
      </dsp:nvSpPr>
      <dsp:spPr>
        <a:xfrm rot="20199510">
          <a:off x="6752561" y="3304380"/>
          <a:ext cx="1068166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1068166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59941" y="3297495"/>
        <a:ext cx="53408" cy="53408"/>
      </dsp:txXfrm>
    </dsp:sp>
    <dsp:sp modelId="{90A43DFE-2628-42FC-89E5-758C0815CB67}">
      <dsp:nvSpPr>
        <dsp:cNvPr id="0" name=""/>
        <dsp:cNvSpPr/>
      </dsp:nvSpPr>
      <dsp:spPr>
        <a:xfrm>
          <a:off x="7777018" y="2943972"/>
          <a:ext cx="1309162" cy="337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教學相長</a:t>
          </a:r>
          <a:r>
            <a:rPr lang="en-US" altLang="zh-TW" sz="1200" kern="1200" dirty="0" smtClean="0"/>
            <a:t>-</a:t>
          </a:r>
          <a:r>
            <a:rPr lang="zh-TW" altLang="en-US" sz="1200" kern="1200" dirty="0" smtClean="0"/>
            <a:t>傳承</a:t>
          </a:r>
          <a:endParaRPr lang="zh-TW" altLang="en-US" sz="1200" kern="1200" dirty="0"/>
        </a:p>
      </dsp:txBody>
      <dsp:txXfrm>
        <a:off x="7786895" y="2953849"/>
        <a:ext cx="1289408" cy="317482"/>
      </dsp:txXfrm>
    </dsp:sp>
    <dsp:sp modelId="{2DD88B40-0E9E-48F0-840F-FC8766AEAB64}">
      <dsp:nvSpPr>
        <dsp:cNvPr id="0" name=""/>
        <dsp:cNvSpPr/>
      </dsp:nvSpPr>
      <dsp:spPr>
        <a:xfrm rot="791020">
          <a:off x="6783073" y="3630204"/>
          <a:ext cx="1001556" cy="39638"/>
        </a:xfrm>
        <a:custGeom>
          <a:avLst/>
          <a:gdLst/>
          <a:ahLst/>
          <a:cxnLst/>
          <a:rect l="0" t="0" r="0" b="0"/>
          <a:pathLst>
            <a:path>
              <a:moveTo>
                <a:pt x="0" y="19819"/>
              </a:moveTo>
              <a:lnTo>
                <a:pt x="1001556" y="1981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258812" y="3624984"/>
        <a:ext cx="50077" cy="50077"/>
      </dsp:txXfrm>
    </dsp:sp>
    <dsp:sp modelId="{74CE33A6-7B24-4DF4-8B19-E76955426E62}">
      <dsp:nvSpPr>
        <dsp:cNvPr id="0" name=""/>
        <dsp:cNvSpPr/>
      </dsp:nvSpPr>
      <dsp:spPr>
        <a:xfrm>
          <a:off x="7771430" y="3579951"/>
          <a:ext cx="1297878" cy="368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語文活動</a:t>
          </a:r>
          <a:endParaRPr lang="zh-TW" altLang="en-US" sz="1200" kern="1200" dirty="0"/>
        </a:p>
      </dsp:txBody>
      <dsp:txXfrm>
        <a:off x="7782225" y="3590746"/>
        <a:ext cx="1276288" cy="3469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36847-7630-4D86-A2A8-CB4F0EFD30A0}">
      <dsp:nvSpPr>
        <dsp:cNvPr id="0" name=""/>
        <dsp:cNvSpPr/>
      </dsp:nvSpPr>
      <dsp:spPr>
        <a:xfrm>
          <a:off x="7858" y="998962"/>
          <a:ext cx="3394222" cy="253371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3E695-57AE-47C1-8586-35DB64A89863}">
      <dsp:nvSpPr>
        <dsp:cNvPr id="0" name=""/>
        <dsp:cNvSpPr/>
      </dsp:nvSpPr>
      <dsp:spPr>
        <a:xfrm>
          <a:off x="7858" y="3532678"/>
          <a:ext cx="3394222" cy="108949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</a:rPr>
            <a:t>探索</a:t>
          </a:r>
          <a:r>
            <a:rPr lang="en-US" altLang="zh-TW" sz="2400" b="1" kern="1200" dirty="0" smtClean="0">
              <a:solidFill>
                <a:srgbClr val="FF0000"/>
              </a:solidFill>
            </a:rPr>
            <a:t>-</a:t>
          </a:r>
          <a:r>
            <a:rPr lang="zh-TW" altLang="en-US" sz="1400" kern="1200" dirty="0" smtClean="0"/>
            <a:t>到校園香草園尋找薄荷、羅勒、芳香萬壽菊在哪個角落呢</a:t>
          </a:r>
          <a:r>
            <a:rPr lang="en-US" altLang="zh-TW" sz="1400" kern="1200" dirty="0" smtClean="0"/>
            <a:t>?</a:t>
          </a:r>
          <a:endParaRPr lang="zh-TW" altLang="en-US" sz="1400" kern="1200" dirty="0"/>
        </a:p>
      </dsp:txBody>
      <dsp:txXfrm>
        <a:off x="7858" y="3532678"/>
        <a:ext cx="2390297" cy="1089497"/>
      </dsp:txXfrm>
    </dsp:sp>
    <dsp:sp modelId="{E914A245-54F2-47CA-ABE5-6BC8ADCDEB7D}">
      <dsp:nvSpPr>
        <dsp:cNvPr id="0" name=""/>
        <dsp:cNvSpPr/>
      </dsp:nvSpPr>
      <dsp:spPr>
        <a:xfrm>
          <a:off x="2494173" y="3705735"/>
          <a:ext cx="1187977" cy="118797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44177-EE56-4AE5-AF9A-6F883DCE5915}">
      <dsp:nvSpPr>
        <dsp:cNvPr id="0" name=""/>
        <dsp:cNvSpPr/>
      </dsp:nvSpPr>
      <dsp:spPr>
        <a:xfrm>
          <a:off x="3976465" y="998962"/>
          <a:ext cx="3394222" cy="253371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3">
              <a:hueOff val="730060"/>
              <a:satOff val="-13582"/>
              <a:lumOff val="-411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FC171-016A-47C0-BAE4-B01EA55A2C35}">
      <dsp:nvSpPr>
        <dsp:cNvPr id="0" name=""/>
        <dsp:cNvSpPr/>
      </dsp:nvSpPr>
      <dsp:spPr>
        <a:xfrm>
          <a:off x="3976465" y="3532678"/>
          <a:ext cx="3394222" cy="1089497"/>
        </a:xfrm>
        <a:prstGeom prst="rect">
          <a:avLst/>
        </a:prstGeom>
        <a:gradFill rotWithShape="0">
          <a:gsLst>
            <a:gs pos="0">
              <a:schemeClr val="accent3">
                <a:hueOff val="730060"/>
                <a:satOff val="-13582"/>
                <a:lumOff val="-4118"/>
                <a:alphaOff val="0"/>
                <a:satMod val="100000"/>
                <a:lumMod val="100000"/>
              </a:schemeClr>
            </a:gs>
            <a:gs pos="50000">
              <a:schemeClr val="accent3">
                <a:hueOff val="730060"/>
                <a:satOff val="-13582"/>
                <a:lumOff val="-4118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730060"/>
                <a:satOff val="-13582"/>
                <a:lumOff val="-4118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0000"/>
              </a:solidFill>
            </a:rPr>
            <a:t>覺察</a:t>
          </a:r>
          <a:r>
            <a:rPr lang="en-US" altLang="zh-TW" sz="2400" b="1" kern="1200" dirty="0" smtClean="0">
              <a:solidFill>
                <a:srgbClr val="FF0000"/>
              </a:solidFill>
            </a:rPr>
            <a:t>-</a:t>
          </a:r>
          <a:r>
            <a:rPr lang="zh-TW" altLang="en-US" sz="1400" kern="1200" dirty="0" smtClean="0"/>
            <a:t>薄荷跟香蜂草長得好像喔！仔細看看哪裡不一樣呢</a:t>
          </a:r>
          <a:r>
            <a:rPr lang="en-US" altLang="zh-TW" sz="1400" kern="1200" dirty="0" smtClean="0"/>
            <a:t>?</a:t>
          </a:r>
          <a:endParaRPr lang="zh-TW" altLang="en-US" sz="1400" kern="1200" dirty="0"/>
        </a:p>
      </dsp:txBody>
      <dsp:txXfrm>
        <a:off x="3976465" y="3532678"/>
        <a:ext cx="2390297" cy="1089497"/>
      </dsp:txXfrm>
    </dsp:sp>
    <dsp:sp modelId="{6DA82297-0BDC-41B3-9425-E8DCD4DD092B}">
      <dsp:nvSpPr>
        <dsp:cNvPr id="0" name=""/>
        <dsp:cNvSpPr/>
      </dsp:nvSpPr>
      <dsp:spPr>
        <a:xfrm>
          <a:off x="6462780" y="3705735"/>
          <a:ext cx="1187977" cy="118797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6350" cap="flat" cmpd="sng" algn="ctr">
          <a:solidFill>
            <a:schemeClr val="accent3">
              <a:tint val="40000"/>
              <a:alpha val="90000"/>
              <a:hueOff val="837713"/>
              <a:satOff val="-10972"/>
              <a:lumOff val="-1142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5B1143-E198-48E6-83B4-7DDD2D325455}">
      <dsp:nvSpPr>
        <dsp:cNvPr id="0" name=""/>
        <dsp:cNvSpPr/>
      </dsp:nvSpPr>
      <dsp:spPr>
        <a:xfrm>
          <a:off x="7945072" y="998962"/>
          <a:ext cx="3394222" cy="2533715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3">
              <a:hueOff val="1460120"/>
              <a:satOff val="-27164"/>
              <a:lumOff val="-823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BF94FA-8879-4FB4-B077-59E5D435B753}">
      <dsp:nvSpPr>
        <dsp:cNvPr id="0" name=""/>
        <dsp:cNvSpPr/>
      </dsp:nvSpPr>
      <dsp:spPr>
        <a:xfrm>
          <a:off x="7945072" y="3532678"/>
          <a:ext cx="3394222" cy="1089497"/>
        </a:xfrm>
        <a:prstGeom prst="rect">
          <a:avLst/>
        </a:prstGeom>
        <a:gradFill rotWithShape="0">
          <a:gsLst>
            <a:gs pos="0">
              <a:schemeClr val="accent3">
                <a:hueOff val="1460120"/>
                <a:satOff val="-27164"/>
                <a:lumOff val="-8235"/>
                <a:alphaOff val="0"/>
                <a:satMod val="100000"/>
                <a:lumMod val="100000"/>
              </a:schemeClr>
            </a:gs>
            <a:gs pos="50000">
              <a:schemeClr val="accent3">
                <a:hueOff val="1460120"/>
                <a:satOff val="-27164"/>
                <a:lumOff val="-8235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3">
                <a:hueOff val="1460120"/>
                <a:satOff val="-27164"/>
                <a:lumOff val="-8235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rgbClr val="FF0000"/>
              </a:solidFill>
            </a:rPr>
            <a:t>學習</a:t>
          </a:r>
          <a:r>
            <a:rPr lang="en-US" altLang="zh-TW" sz="2400" kern="1200" dirty="0" smtClean="0">
              <a:solidFill>
                <a:srgbClr val="FF0000"/>
              </a:solidFill>
            </a:rPr>
            <a:t>-</a:t>
          </a:r>
          <a:r>
            <a:rPr lang="zh-TW" altLang="en-US" sz="1400" kern="1200" dirty="0" smtClean="0"/>
            <a:t>老師教我們植物分為根莖葉，葉子有些是對生，有些是互生，仔細觀察後，真的不一樣呢！</a:t>
          </a:r>
          <a:endParaRPr lang="zh-TW" altLang="en-US" sz="1400" kern="1200" dirty="0"/>
        </a:p>
      </dsp:txBody>
      <dsp:txXfrm>
        <a:off x="7945072" y="3532678"/>
        <a:ext cx="2390297" cy="1089497"/>
      </dsp:txXfrm>
    </dsp:sp>
    <dsp:sp modelId="{65FB38CE-957D-41E9-A667-057AFC88D846}">
      <dsp:nvSpPr>
        <dsp:cNvPr id="0" name=""/>
        <dsp:cNvSpPr/>
      </dsp:nvSpPr>
      <dsp:spPr>
        <a:xfrm>
          <a:off x="10431387" y="3705735"/>
          <a:ext cx="1187977" cy="1187977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 l="-12000" r="-12000"/>
          </a:stretch>
        </a:blipFill>
        <a:ln w="6350" cap="flat" cmpd="sng" algn="ctr">
          <a:solidFill>
            <a:schemeClr val="accent3">
              <a:tint val="40000"/>
              <a:alpha val="90000"/>
              <a:hueOff val="1675425"/>
              <a:satOff val="-21944"/>
              <a:lumOff val="-228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7854D-2B51-4A8E-B5AE-10487E87CA78}">
      <dsp:nvSpPr>
        <dsp:cNvPr id="0" name=""/>
        <dsp:cNvSpPr/>
      </dsp:nvSpPr>
      <dsp:spPr>
        <a:xfrm>
          <a:off x="1702803" y="766"/>
          <a:ext cx="1404518" cy="91293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noProof="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種植</a:t>
          </a:r>
        </a:p>
      </dsp:txBody>
      <dsp:txXfrm>
        <a:off x="1747369" y="45332"/>
        <a:ext cx="1315386" cy="823805"/>
      </dsp:txXfrm>
    </dsp:sp>
    <dsp:sp modelId="{C8571390-81D5-4CB3-85C5-E4D11E7CFD6A}">
      <dsp:nvSpPr>
        <dsp:cNvPr id="0" name=""/>
        <dsp:cNvSpPr/>
      </dsp:nvSpPr>
      <dsp:spPr>
        <a:xfrm>
          <a:off x="896179" y="457235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2221269" y="178757"/>
              </a:moveTo>
              <a:arcTo wR="1508883" hR="1508883" stAng="17890351" swAng="262698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D3CF3-3A37-4B6F-A6B5-4E7BBBD1546D}">
      <dsp:nvSpPr>
        <dsp:cNvPr id="0" name=""/>
        <dsp:cNvSpPr/>
      </dsp:nvSpPr>
      <dsp:spPr>
        <a:xfrm>
          <a:off x="3211686" y="1509649"/>
          <a:ext cx="1404518" cy="912937"/>
        </a:xfrm>
        <a:prstGeom prst="roundRect">
          <a:avLst/>
        </a:prstGeom>
        <a:gradFill rotWithShape="0">
          <a:gsLst>
            <a:gs pos="0">
              <a:schemeClr val="accent2">
                <a:hueOff val="-482067"/>
                <a:satOff val="-3308"/>
                <a:lumOff val="1699"/>
                <a:alphaOff val="0"/>
                <a:satMod val="100000"/>
                <a:lumMod val="100000"/>
              </a:schemeClr>
            </a:gs>
            <a:gs pos="50000">
              <a:schemeClr val="accent2">
                <a:hueOff val="-482067"/>
                <a:satOff val="-3308"/>
                <a:lumOff val="1699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482067"/>
                <a:satOff val="-3308"/>
                <a:lumOff val="1699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noProof="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施肥</a:t>
          </a:r>
        </a:p>
      </dsp:txBody>
      <dsp:txXfrm>
        <a:off x="3256252" y="1554215"/>
        <a:ext cx="1315386" cy="823805"/>
      </dsp:txXfrm>
    </dsp:sp>
    <dsp:sp modelId="{48BB7BDC-C048-4E69-ACAB-ECF95ED26C20}">
      <dsp:nvSpPr>
        <dsp:cNvPr id="0" name=""/>
        <dsp:cNvSpPr/>
      </dsp:nvSpPr>
      <dsp:spPr>
        <a:xfrm>
          <a:off x="896179" y="457235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2943554" y="1976265"/>
              </a:moveTo>
              <a:arcTo wR="1508883" hR="1508883" stAng="1082664" swAng="2626986"/>
            </a:path>
          </a:pathLst>
        </a:custGeom>
        <a:noFill/>
        <a:ln w="6350" cap="flat" cmpd="sng" algn="ctr">
          <a:solidFill>
            <a:schemeClr val="accent2">
              <a:hueOff val="-482067"/>
              <a:satOff val="-3308"/>
              <a:lumOff val="16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21CE3A-1D32-4E92-83BA-6B4DBB6DBC61}">
      <dsp:nvSpPr>
        <dsp:cNvPr id="0" name=""/>
        <dsp:cNvSpPr/>
      </dsp:nvSpPr>
      <dsp:spPr>
        <a:xfrm>
          <a:off x="1702803" y="3018533"/>
          <a:ext cx="1404518" cy="912937"/>
        </a:xfrm>
        <a:prstGeom prst="roundRect">
          <a:avLst/>
        </a:prstGeom>
        <a:gradFill rotWithShape="0">
          <a:gsLst>
            <a:gs pos="0">
              <a:schemeClr val="accent2">
                <a:hueOff val="-964133"/>
                <a:satOff val="-6616"/>
                <a:lumOff val="3399"/>
                <a:alphaOff val="0"/>
                <a:satMod val="100000"/>
                <a:lumMod val="100000"/>
              </a:schemeClr>
            </a:gs>
            <a:gs pos="50000">
              <a:schemeClr val="accent2">
                <a:hueOff val="-964133"/>
                <a:satOff val="-6616"/>
                <a:lumOff val="3399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964133"/>
                <a:satOff val="-6616"/>
                <a:lumOff val="3399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noProof="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澆水</a:t>
          </a:r>
        </a:p>
      </dsp:txBody>
      <dsp:txXfrm>
        <a:off x="1747369" y="3063099"/>
        <a:ext cx="1315386" cy="823805"/>
      </dsp:txXfrm>
    </dsp:sp>
    <dsp:sp modelId="{C747AAAB-C295-45F8-80B3-C14658BB07BE}">
      <dsp:nvSpPr>
        <dsp:cNvPr id="0" name=""/>
        <dsp:cNvSpPr/>
      </dsp:nvSpPr>
      <dsp:spPr>
        <a:xfrm>
          <a:off x="896179" y="457235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796497" y="2839009"/>
              </a:moveTo>
              <a:arcTo wR="1508883" hR="1508883" stAng="7090351" swAng="2626986"/>
            </a:path>
          </a:pathLst>
        </a:custGeom>
        <a:noFill/>
        <a:ln w="6350" cap="flat" cmpd="sng" algn="ctr">
          <a:solidFill>
            <a:schemeClr val="accent2">
              <a:hueOff val="-964133"/>
              <a:satOff val="-6616"/>
              <a:lumOff val="33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9DFD5B-E336-4C25-B91A-5BA538A2118E}">
      <dsp:nvSpPr>
        <dsp:cNvPr id="0" name=""/>
        <dsp:cNvSpPr/>
      </dsp:nvSpPr>
      <dsp:spPr>
        <a:xfrm>
          <a:off x="193919" y="1509649"/>
          <a:ext cx="1404518" cy="912937"/>
        </a:xfrm>
        <a:prstGeom prst="roundRect">
          <a:avLst/>
        </a:prstGeom>
        <a:gradFill rotWithShape="0">
          <a:gsLst>
            <a:gs pos="0">
              <a:schemeClr val="accent2">
                <a:hueOff val="-1446200"/>
                <a:satOff val="-9924"/>
                <a:lumOff val="5098"/>
                <a:alphaOff val="0"/>
                <a:satMod val="100000"/>
                <a:lumMod val="100000"/>
              </a:schemeClr>
            </a:gs>
            <a:gs pos="50000">
              <a:schemeClr val="accent2">
                <a:hueOff val="-1446200"/>
                <a:satOff val="-9924"/>
                <a:lumOff val="5098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1446200"/>
                <a:satOff val="-9924"/>
                <a:lumOff val="5098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noProof="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採收</a:t>
          </a:r>
        </a:p>
      </dsp:txBody>
      <dsp:txXfrm>
        <a:off x="238485" y="1554215"/>
        <a:ext cx="1315386" cy="823805"/>
      </dsp:txXfrm>
    </dsp:sp>
    <dsp:sp modelId="{5ACEEF5B-7780-407E-9A1B-DD9AD3C9D5C6}">
      <dsp:nvSpPr>
        <dsp:cNvPr id="0" name=""/>
        <dsp:cNvSpPr/>
      </dsp:nvSpPr>
      <dsp:spPr>
        <a:xfrm>
          <a:off x="896179" y="457235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74211" y="1041500"/>
              </a:moveTo>
              <a:arcTo wR="1508883" hR="1508883" stAng="11882664" swAng="2626986"/>
            </a:path>
          </a:pathLst>
        </a:custGeom>
        <a:noFill/>
        <a:ln w="6350" cap="flat" cmpd="sng" algn="ctr">
          <a:solidFill>
            <a:schemeClr val="accent2">
              <a:hueOff val="-1446200"/>
              <a:satOff val="-9924"/>
              <a:lumOff val="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9EDD6-A0C0-4AD9-B2DA-6956A3482F39}">
      <dsp:nvSpPr>
        <dsp:cNvPr id="0" name=""/>
        <dsp:cNvSpPr/>
      </dsp:nvSpPr>
      <dsp:spPr>
        <a:xfrm>
          <a:off x="138522" y="466463"/>
          <a:ext cx="3493197" cy="2485798"/>
        </a:xfrm>
        <a:prstGeom prst="frame">
          <a:avLst>
            <a:gd name="adj1" fmla="val 5450"/>
          </a:avLst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1FC8E-DEE7-41E1-9769-9B07BDF03FD0}">
      <dsp:nvSpPr>
        <dsp:cNvPr id="0" name=""/>
        <dsp:cNvSpPr/>
      </dsp:nvSpPr>
      <dsp:spPr>
        <a:xfrm>
          <a:off x="3089280" y="2184658"/>
          <a:ext cx="3493197" cy="2485798"/>
        </a:xfrm>
        <a:prstGeom prst="frame">
          <a:avLst>
            <a:gd name="adj1" fmla="val 5450"/>
          </a:avLst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480D9-9825-41F4-B673-2712607D2FB9}">
      <dsp:nvSpPr>
        <dsp:cNvPr id="0" name=""/>
        <dsp:cNvSpPr/>
      </dsp:nvSpPr>
      <dsp:spPr>
        <a:xfrm>
          <a:off x="6114030" y="466463"/>
          <a:ext cx="3493197" cy="2485798"/>
        </a:xfrm>
        <a:prstGeom prst="frame">
          <a:avLst>
            <a:gd name="adj1" fmla="val 5450"/>
          </a:avLst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E7F9E-6B63-496B-803E-610A382E251D}">
      <dsp:nvSpPr>
        <dsp:cNvPr id="0" name=""/>
        <dsp:cNvSpPr/>
      </dsp:nvSpPr>
      <dsp:spPr>
        <a:xfrm>
          <a:off x="0" y="33434"/>
          <a:ext cx="3358887" cy="23513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F04A5-D51A-485F-B3CE-7196D128C6D2}">
      <dsp:nvSpPr>
        <dsp:cNvPr id="0" name=""/>
        <dsp:cNvSpPr/>
      </dsp:nvSpPr>
      <dsp:spPr>
        <a:xfrm>
          <a:off x="275090" y="2520796"/>
          <a:ext cx="3222319" cy="295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200" kern="1200" dirty="0" smtClean="0"/>
        </a:p>
      </dsp:txBody>
      <dsp:txXfrm>
        <a:off x="275090" y="2520796"/>
        <a:ext cx="3222319" cy="295066"/>
      </dsp:txXfrm>
    </dsp:sp>
    <dsp:sp modelId="{890B4918-DA83-4AB0-9E05-77224D07944B}">
      <dsp:nvSpPr>
        <dsp:cNvPr id="0" name=""/>
        <dsp:cNvSpPr/>
      </dsp:nvSpPr>
      <dsp:spPr>
        <a:xfrm>
          <a:off x="3773931" y="466463"/>
          <a:ext cx="1597051" cy="248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4B656-36D2-43F8-8486-4AD24E31C2C4}">
      <dsp:nvSpPr>
        <dsp:cNvPr id="0" name=""/>
        <dsp:cNvSpPr/>
      </dsp:nvSpPr>
      <dsp:spPr>
        <a:xfrm flipV="1">
          <a:off x="2565504" y="4752962"/>
          <a:ext cx="66338" cy="190576"/>
        </a:xfrm>
        <a:prstGeom prst="rect">
          <a:avLst/>
        </a:prstGeom>
        <a:solidFill>
          <a:schemeClr val="accent3">
            <a:tint val="50000"/>
            <a:hueOff val="830861"/>
            <a:satOff val="-11521"/>
            <a:lumOff val="4604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5F6D8-CF9D-4FED-B1B0-7C94CB73D723}">
      <dsp:nvSpPr>
        <dsp:cNvPr id="0" name=""/>
        <dsp:cNvSpPr/>
      </dsp:nvSpPr>
      <dsp:spPr>
        <a:xfrm>
          <a:off x="207935" y="5292597"/>
          <a:ext cx="3222319" cy="295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覺察</a:t>
          </a:r>
          <a:r>
            <a:rPr lang="en-US" altLang="zh-TW" sz="1200" kern="1200" dirty="0" smtClean="0"/>
            <a:t>-</a:t>
          </a:r>
        </a:p>
      </dsp:txBody>
      <dsp:txXfrm>
        <a:off x="207935" y="5292597"/>
        <a:ext cx="3222319" cy="295066"/>
      </dsp:txXfrm>
    </dsp:sp>
    <dsp:sp modelId="{F8BC541F-07DA-4155-8B22-CA237D5D08DD}">
      <dsp:nvSpPr>
        <dsp:cNvPr id="0" name=""/>
        <dsp:cNvSpPr/>
      </dsp:nvSpPr>
      <dsp:spPr>
        <a:xfrm>
          <a:off x="3706776" y="3238264"/>
          <a:ext cx="1597051" cy="248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13583-3611-4B42-AD5D-E9F0F6448E56}">
      <dsp:nvSpPr>
        <dsp:cNvPr id="0" name=""/>
        <dsp:cNvSpPr/>
      </dsp:nvSpPr>
      <dsp:spPr>
        <a:xfrm>
          <a:off x="6553384" y="14059"/>
          <a:ext cx="3358887" cy="235134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DB0F1-021F-4BE4-9C9F-561B8BFBF0D4}">
      <dsp:nvSpPr>
        <dsp:cNvPr id="0" name=""/>
        <dsp:cNvSpPr/>
      </dsp:nvSpPr>
      <dsp:spPr>
        <a:xfrm>
          <a:off x="6077962" y="2798805"/>
          <a:ext cx="3871777" cy="295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8580" rIns="1828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/>
            <a:t>跟你分享我做的檸檬馬鞭草的動物造型香包，是不是很香呢</a:t>
          </a:r>
          <a:r>
            <a:rPr lang="en-US" altLang="zh-TW" sz="1800" kern="1200" dirty="0" smtClean="0"/>
            <a:t>?</a:t>
          </a:r>
        </a:p>
      </dsp:txBody>
      <dsp:txXfrm>
        <a:off x="6077962" y="2798805"/>
        <a:ext cx="3871777" cy="295066"/>
      </dsp:txXfrm>
    </dsp:sp>
    <dsp:sp modelId="{9E20357B-DDAE-44A1-9318-C372F8FC18C6}">
      <dsp:nvSpPr>
        <dsp:cNvPr id="0" name=""/>
        <dsp:cNvSpPr/>
      </dsp:nvSpPr>
      <dsp:spPr>
        <a:xfrm>
          <a:off x="9749438" y="466463"/>
          <a:ext cx="1597051" cy="248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9EDD6-A0C0-4AD9-B2DA-6956A3482F39}">
      <dsp:nvSpPr>
        <dsp:cNvPr id="0" name=""/>
        <dsp:cNvSpPr/>
      </dsp:nvSpPr>
      <dsp:spPr>
        <a:xfrm>
          <a:off x="593411" y="512108"/>
          <a:ext cx="3370197" cy="2398270"/>
        </a:xfrm>
        <a:prstGeom prst="frame">
          <a:avLst>
            <a:gd name="adj1" fmla="val 5450"/>
          </a:avLst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1FC8E-DEE7-41E1-9769-9B07BDF03FD0}">
      <dsp:nvSpPr>
        <dsp:cNvPr id="0" name=""/>
        <dsp:cNvSpPr/>
      </dsp:nvSpPr>
      <dsp:spPr>
        <a:xfrm>
          <a:off x="300451" y="3269659"/>
          <a:ext cx="3370197" cy="2398270"/>
        </a:xfrm>
        <a:prstGeom prst="frame">
          <a:avLst>
            <a:gd name="adj1" fmla="val 5450"/>
          </a:avLst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480D9-9825-41F4-B673-2712607D2FB9}">
      <dsp:nvSpPr>
        <dsp:cNvPr id="0" name=""/>
        <dsp:cNvSpPr/>
      </dsp:nvSpPr>
      <dsp:spPr>
        <a:xfrm>
          <a:off x="6304730" y="474575"/>
          <a:ext cx="3370197" cy="2398270"/>
        </a:xfrm>
        <a:prstGeom prst="frame">
          <a:avLst>
            <a:gd name="adj1" fmla="val 5450"/>
          </a:avLst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E7F9E-6B63-496B-803E-610A382E251D}">
      <dsp:nvSpPr>
        <dsp:cNvPr id="0" name=""/>
        <dsp:cNvSpPr/>
      </dsp:nvSpPr>
      <dsp:spPr>
        <a:xfrm>
          <a:off x="855620" y="195118"/>
          <a:ext cx="3240616" cy="22685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F04A5-D51A-485F-B3CE-7196D128C6D2}">
      <dsp:nvSpPr>
        <dsp:cNvPr id="0" name=""/>
        <dsp:cNvSpPr/>
      </dsp:nvSpPr>
      <dsp:spPr>
        <a:xfrm>
          <a:off x="15449" y="2438186"/>
          <a:ext cx="4544216" cy="714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8580" rIns="1828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i="1" kern="1200" dirty="0" smtClean="0">
              <a:solidFill>
                <a:srgbClr val="FF0000"/>
              </a:solidFill>
            </a:rPr>
            <a:t>傳承</a:t>
          </a:r>
          <a:r>
            <a:rPr lang="en-US" altLang="zh-TW" sz="1200" b="1" kern="1200" dirty="0" smtClean="0">
              <a:solidFill>
                <a:schemeClr val="tx1"/>
              </a:solidFill>
            </a:rPr>
            <a:t>-</a:t>
          </a:r>
          <a:r>
            <a:rPr lang="zh-TW" altLang="en-US" sz="1400" b="1" kern="1200" dirty="0" smtClean="0">
              <a:solidFill>
                <a:schemeClr val="bg1">
                  <a:lumMod val="85000"/>
                  <a:lumOff val="15000"/>
                </a:schemeClr>
              </a:solidFill>
            </a:rPr>
            <a:t>二年級哥哥和姊姊利用香草課解說給</a:t>
          </a:r>
          <a:endParaRPr lang="en-US" altLang="zh-TW" sz="1400" b="1" kern="1200" dirty="0" smtClean="0">
            <a:solidFill>
              <a:schemeClr val="bg1">
                <a:lumMod val="85000"/>
                <a:lumOff val="15000"/>
              </a:schemeClr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solidFill>
                <a:schemeClr val="bg1">
                  <a:lumMod val="85000"/>
                  <a:lumOff val="15000"/>
                </a:schemeClr>
              </a:solidFill>
            </a:rPr>
            <a:t>          一年級小朋友聽</a:t>
          </a:r>
          <a:endParaRPr lang="en-US" altLang="zh-TW" sz="1400" b="1" kern="1200" dirty="0" smtClean="0">
            <a:solidFill>
              <a:schemeClr val="bg1">
                <a:lumMod val="85000"/>
                <a:lumOff val="15000"/>
              </a:schemeClr>
            </a:solidFill>
          </a:endParaRPr>
        </a:p>
      </dsp:txBody>
      <dsp:txXfrm>
        <a:off x="15449" y="2438186"/>
        <a:ext cx="4544216" cy="714567"/>
      </dsp:txXfrm>
    </dsp:sp>
    <dsp:sp modelId="{890B4918-DA83-4AB0-9E05-77224D07944B}">
      <dsp:nvSpPr>
        <dsp:cNvPr id="0" name=""/>
        <dsp:cNvSpPr/>
      </dsp:nvSpPr>
      <dsp:spPr>
        <a:xfrm>
          <a:off x="4100812" y="512108"/>
          <a:ext cx="1540817" cy="239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4B656-36D2-43F8-8486-4AD24E31C2C4}">
      <dsp:nvSpPr>
        <dsp:cNvPr id="0" name=""/>
        <dsp:cNvSpPr/>
      </dsp:nvSpPr>
      <dsp:spPr>
        <a:xfrm>
          <a:off x="1103065" y="5811059"/>
          <a:ext cx="375522" cy="45711"/>
        </a:xfrm>
        <a:prstGeom prst="rect">
          <a:avLst/>
        </a:prstGeom>
        <a:solidFill>
          <a:schemeClr val="accent3">
            <a:tint val="50000"/>
            <a:hueOff val="830861"/>
            <a:satOff val="-11521"/>
            <a:lumOff val="4604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5F6D8-CF9D-4FED-B1B0-7C94CB73D723}">
      <dsp:nvSpPr>
        <dsp:cNvPr id="0" name=""/>
        <dsp:cNvSpPr/>
      </dsp:nvSpPr>
      <dsp:spPr>
        <a:xfrm>
          <a:off x="432210" y="5251657"/>
          <a:ext cx="3108857" cy="284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覺察</a:t>
          </a:r>
          <a:r>
            <a:rPr lang="en-US" altLang="zh-TW" sz="1200" kern="1200" dirty="0" smtClean="0"/>
            <a:t>-</a:t>
          </a:r>
        </a:p>
      </dsp:txBody>
      <dsp:txXfrm>
        <a:off x="432210" y="5251657"/>
        <a:ext cx="3108857" cy="284677"/>
      </dsp:txXfrm>
    </dsp:sp>
    <dsp:sp modelId="{F8BC541F-07DA-4155-8B22-CA237D5D08DD}">
      <dsp:nvSpPr>
        <dsp:cNvPr id="0" name=""/>
        <dsp:cNvSpPr/>
      </dsp:nvSpPr>
      <dsp:spPr>
        <a:xfrm>
          <a:off x="3807852" y="3269659"/>
          <a:ext cx="1540817" cy="239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13583-3611-4B42-AD5D-E9F0F6448E56}">
      <dsp:nvSpPr>
        <dsp:cNvPr id="0" name=""/>
        <dsp:cNvSpPr/>
      </dsp:nvSpPr>
      <dsp:spPr>
        <a:xfrm>
          <a:off x="6749338" y="188880"/>
          <a:ext cx="3042517" cy="219348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DB0F1-021F-4BE4-9C9F-561B8BFBF0D4}">
      <dsp:nvSpPr>
        <dsp:cNvPr id="0" name=""/>
        <dsp:cNvSpPr/>
      </dsp:nvSpPr>
      <dsp:spPr>
        <a:xfrm>
          <a:off x="6286844" y="2428160"/>
          <a:ext cx="3627881" cy="46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0" tIns="60960" rIns="1625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i="1" kern="1200" dirty="0" smtClean="0">
              <a:solidFill>
                <a:srgbClr val="FF0000"/>
              </a:solidFill>
            </a:rPr>
            <a:t>語文活動發表</a:t>
          </a:r>
          <a:r>
            <a:rPr lang="en-US" altLang="zh-TW" sz="1400" kern="1200" dirty="0" smtClean="0">
              <a:solidFill>
                <a:schemeClr val="bg1">
                  <a:lumMod val="85000"/>
                  <a:lumOff val="15000"/>
                </a:schemeClr>
              </a:solidFill>
            </a:rPr>
            <a:t>-</a:t>
          </a:r>
          <a:r>
            <a:rPr lang="zh-TW" altLang="en-US" sz="1400" kern="1200" dirty="0" smtClean="0">
              <a:solidFill>
                <a:schemeClr val="bg1">
                  <a:lumMod val="85000"/>
                  <a:lumOff val="15000"/>
                </a:schemeClr>
              </a:solidFill>
            </a:rPr>
            <a:t>讓學生有上台發表的機會，練習台風、膽量及口語表達。</a:t>
          </a:r>
          <a:endParaRPr lang="en-US" altLang="zh-TW" sz="1400" kern="1200" dirty="0" smtClean="0">
            <a:solidFill>
              <a:schemeClr val="bg1">
                <a:lumMod val="85000"/>
                <a:lumOff val="15000"/>
              </a:schemeClr>
            </a:solidFill>
          </a:endParaRPr>
        </a:p>
      </dsp:txBody>
      <dsp:txXfrm>
        <a:off x="6286844" y="2428160"/>
        <a:ext cx="3627881" cy="462130"/>
      </dsp:txXfrm>
    </dsp:sp>
    <dsp:sp modelId="{9E20357B-DDAE-44A1-9318-C372F8FC18C6}">
      <dsp:nvSpPr>
        <dsp:cNvPr id="0" name=""/>
        <dsp:cNvSpPr/>
      </dsp:nvSpPr>
      <dsp:spPr>
        <a:xfrm>
          <a:off x="9812131" y="474575"/>
          <a:ext cx="1540817" cy="239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xmlns="" id="{06345545-50D9-46F1-A63A-4322FBEF75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9784DEC5-3FD1-49B9-9EA3-04FF95D9FB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851F2-3A13-4CE0-9043-583C81E4D3FD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2021/2/9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460EC44B-EC59-482F-8C1B-2384705E4C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61B6E7C5-4EDD-482E-A4DD-9F2BD78C85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6B80C-40FB-4336-8013-08E592328F53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8903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BC8A03F-2103-4FA4-84D9-055AF75D28F3}" type="datetime1">
              <a:rPr lang="zh-TW" altLang="en-US" smtClean="0"/>
              <a:pPr/>
              <a:t>2021/2/9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dirty="0"/>
              <a:t>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C0104FE-EB95-4464-935A-1A0F8A0020E0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57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104FE-EB95-4464-935A-1A0F8A0020E0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582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104FE-EB95-4464-935A-1A0F8A0020E0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90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104FE-EB95-4464-935A-1A0F8A0020E0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907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104FE-EB95-4464-935A-1A0F8A0020E0}" type="slidenum">
              <a:rPr lang="en-US" altLang="zh-TW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474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C1F504D-DC33-4CAD-93F6-FA0612802E39}" type="datetime1">
              <a:rPr lang="zh-TW" altLang="en-US" smtClean="0"/>
              <a:t>2021/2/9</a:t>
            </a:fld>
            <a:endParaRPr lang="zh-TW" alt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96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A2EB7BC-7065-4E3B-9F67-FC40B778AE44}" type="datetime1">
              <a:rPr lang="zh-TW" altLang="en-US" noProof="0" smtClean="0"/>
              <a:t>2021/2/9</a:t>
            </a:fld>
            <a:endParaRPr lang="zh-TW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51487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75F0793-F7E5-4DF5-A538-CECEC93E26BC}" type="datetime1">
              <a:rPr lang="zh-TW" altLang="en-US" noProof="0" smtClean="0"/>
              <a:t>2021/2/9</a:t>
            </a:fld>
            <a:endParaRPr lang="zh-TW" alt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217529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587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109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87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94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9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40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99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94D8-3901-483C-9DFA-0D26565C39BC}" type="datetime1">
              <a:rPr lang="zh-TW" altLang="en-US" smtClean="0"/>
              <a:t>2021/2/9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24822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2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35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9704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96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4798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77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69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39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3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832D36F-39C6-4966-8FC6-D531D67E24D9}" type="datetime1">
              <a:rPr lang="zh-TW" altLang="en-US" smtClean="0"/>
              <a:t>2021/2/9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8427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91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54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93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92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22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20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45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241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5011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1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94D8-3901-483C-9DFA-0D26565C39BC}" type="datetime1">
              <a:rPr lang="zh-TW" altLang="en-US" smtClean="0"/>
              <a:t>2021/2/9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7787728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1138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52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72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6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94D8-3901-483C-9DFA-0D26565C39BC}" type="datetime1">
              <a:rPr lang="zh-TW" altLang="en-US" smtClean="0"/>
              <a:t>2021/2/9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009243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2DC242A-5D66-4005-B4FB-321198C32129}" type="datetime1">
              <a:rPr lang="zh-TW" altLang="en-US" noProof="0" smtClean="0"/>
              <a:t>2021/2/9</a:t>
            </a:fld>
            <a:endParaRPr lang="zh-TW" alt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60590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5F16A8D-C4CC-451D-825A-F09807298C7F}" type="datetime1">
              <a:rPr lang="zh-TW" altLang="en-US" noProof="0" smtClean="0"/>
              <a:t>2021/2/9</a:t>
            </a:fld>
            <a:endParaRPr lang="zh-TW" alt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136343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CC45-F346-46EF-8F88-C5A805B5BECC}" type="datetime1">
              <a:rPr lang="zh-TW" altLang="en-US" smtClean="0"/>
              <a:t>2021/2/9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229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268832A-0981-4713-ADD3-0D3ABE5367C0}" type="datetime1">
              <a:rPr lang="zh-TW" altLang="en-US" smtClean="0"/>
              <a:t>2021/2/9</a:t>
            </a:fld>
            <a:endParaRPr lang="zh-TW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08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BDC94D8-3901-483C-9DFA-0D26565C39BC}" type="datetime1">
              <a:rPr lang="zh-TW" altLang="en-US" smtClean="0"/>
              <a:t>2021/2/9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539273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20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4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45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diagramLayout" Target="../diagrams/layout6.xml"/><Relationship Id="rId11" Type="http://schemas.openxmlformats.org/officeDocument/2006/relationships/image" Target="../media/image44.jpeg"/><Relationship Id="rId5" Type="http://schemas.openxmlformats.org/officeDocument/2006/relationships/diagramData" Target="../diagrams/data6.xml"/><Relationship Id="rId10" Type="http://schemas.openxmlformats.org/officeDocument/2006/relationships/image" Target="../media/image43.png"/><Relationship Id="rId4" Type="http://schemas.openxmlformats.org/officeDocument/2006/relationships/image" Target="../media/image40.jpeg"/><Relationship Id="rId9" Type="http://schemas.microsoft.com/office/2007/relationships/diagramDrawing" Target="../diagrams/drawin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108&#39321;&#33609;&#35506;&#31243;/&#39321;&#33609;&#24392;&#24615;&#23416;&#32722;&#35506;&#31243;-&#20302;&#24180;&#32026;.doc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hyperlink" Target="108&#39321;&#33609;&#35506;&#31243;/1.17-108&#23416;&#24180;&#24230;&#35506;&#31243;&#35336;&#30059;&#34920;&#26684;(&#39640;&#24180;&#32026;&#20840;&#23416;&#26399;&#23526;&#26045;)_&#39321;&#33609;.docx" TargetMode="External"/><Relationship Id="rId4" Type="http://schemas.openxmlformats.org/officeDocument/2006/relationships/hyperlink" Target="108&#39321;&#33609;&#35506;&#31243;/&#40654;&#26126;&#22283;&#23567;(&#39321;&#33609;&#26657;&#35330;&#35506;&#31243;)&#25945;&#23416;&#20839;&#23481;&#35215;&#21123;&#34920;--&#20013;&#24180;&#32026;.docx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7" Type="http://schemas.openxmlformats.org/officeDocument/2006/relationships/image" Target="../media/image221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7" Type="http://schemas.openxmlformats.org/officeDocument/2006/relationships/image" Target="../media/image148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6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74374" y="165340"/>
            <a:ext cx="8915399" cy="705008"/>
          </a:xfrm>
        </p:spPr>
        <p:txBody>
          <a:bodyPr>
            <a:normAutofit/>
          </a:bodyPr>
          <a:lstStyle/>
          <a:p>
            <a:r>
              <a:rPr lang="en-US" altLang="zh-TW" sz="3600" b="1" dirty="0" smtClean="0">
                <a:solidFill>
                  <a:srgbClr val="7030A0"/>
                </a:solidFill>
              </a:rPr>
              <a:t>109</a:t>
            </a:r>
            <a:r>
              <a:rPr lang="zh-TW" altLang="en-US" sz="3600" b="1" dirty="0" smtClean="0">
                <a:solidFill>
                  <a:srgbClr val="7030A0"/>
                </a:solidFill>
              </a:rPr>
              <a:t>學年度第一學期香草本位課程</a:t>
            </a:r>
            <a:endParaRPr lang="zh-TW" alt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707476" y="976220"/>
            <a:ext cx="4411130" cy="622231"/>
          </a:xfrm>
        </p:spPr>
        <p:txBody>
          <a:bodyPr>
            <a:no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各年段實施成果</a:t>
            </a:r>
            <a:endParaRPr lang="zh-TW" altLang="en-US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410691" y="2222936"/>
            <a:ext cx="2593571" cy="201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563091" y="2375336"/>
            <a:ext cx="2593571" cy="201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476" y="1857413"/>
            <a:ext cx="4755076" cy="47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7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手繪多邊形 15"/>
          <p:cNvSpPr/>
          <p:nvPr/>
        </p:nvSpPr>
        <p:spPr>
          <a:xfrm rot="16804330">
            <a:off x="4631750" y="-4931654"/>
            <a:ext cx="5556148" cy="365823"/>
          </a:xfrm>
          <a:custGeom>
            <a:avLst/>
            <a:gdLst>
              <a:gd name="connsiteX0" fmla="*/ 0 w 5556148"/>
              <a:gd name="connsiteY0" fmla="*/ 73165 h 365823"/>
              <a:gd name="connsiteX1" fmla="*/ 5373237 w 5556148"/>
              <a:gd name="connsiteY1" fmla="*/ 73165 h 365823"/>
              <a:gd name="connsiteX2" fmla="*/ 5373237 w 5556148"/>
              <a:gd name="connsiteY2" fmla="*/ 0 h 365823"/>
              <a:gd name="connsiteX3" fmla="*/ 5556148 w 5556148"/>
              <a:gd name="connsiteY3" fmla="*/ 182912 h 365823"/>
              <a:gd name="connsiteX4" fmla="*/ 5373237 w 5556148"/>
              <a:gd name="connsiteY4" fmla="*/ 365823 h 365823"/>
              <a:gd name="connsiteX5" fmla="*/ 5373237 w 5556148"/>
              <a:gd name="connsiteY5" fmla="*/ 292658 h 365823"/>
              <a:gd name="connsiteX6" fmla="*/ 0 w 5556148"/>
              <a:gd name="connsiteY6" fmla="*/ 292658 h 365823"/>
              <a:gd name="connsiteX7" fmla="*/ 0 w 5556148"/>
              <a:gd name="connsiteY7" fmla="*/ 73165 h 36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6148" h="365823">
                <a:moveTo>
                  <a:pt x="0" y="73165"/>
                </a:moveTo>
                <a:lnTo>
                  <a:pt x="5373237" y="73165"/>
                </a:lnTo>
                <a:lnTo>
                  <a:pt x="5373237" y="0"/>
                </a:lnTo>
                <a:lnTo>
                  <a:pt x="5556148" y="182912"/>
                </a:lnTo>
                <a:lnTo>
                  <a:pt x="5373237" y="365823"/>
                </a:lnTo>
                <a:lnTo>
                  <a:pt x="5373237" y="292658"/>
                </a:lnTo>
                <a:lnTo>
                  <a:pt x="0" y="292658"/>
                </a:lnTo>
                <a:lnTo>
                  <a:pt x="0" y="73165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039423"/>
              <a:satOff val="24360"/>
              <a:lumOff val="-14770"/>
              <a:alphaOff val="0"/>
            </a:schemeClr>
          </a:fillRef>
          <a:effectRef idx="0">
            <a:schemeClr val="accent3">
              <a:hueOff val="4039423"/>
              <a:satOff val="24360"/>
              <a:lumOff val="-147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73164" rIns="109747" bIns="73165" numCol="1" spcCol="1270" anchor="ctr" anchorCtr="0">
            <a:noAutofit/>
          </a:bodyPr>
          <a:lstStyle/>
          <a:p>
            <a:pPr lvl="0" algn="ctr" defTabSz="177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400" kern="1200"/>
          </a:p>
        </p:txBody>
      </p:sp>
      <p:sp>
        <p:nvSpPr>
          <p:cNvPr id="17" name="手繪多邊形 16"/>
          <p:cNvSpPr/>
          <p:nvPr/>
        </p:nvSpPr>
        <p:spPr>
          <a:xfrm>
            <a:off x="7615888" y="-10343093"/>
            <a:ext cx="1470775" cy="1496031"/>
          </a:xfrm>
          <a:custGeom>
            <a:avLst/>
            <a:gdLst>
              <a:gd name="connsiteX0" fmla="*/ 0 w 1470775"/>
              <a:gd name="connsiteY0" fmla="*/ 147078 h 1496031"/>
              <a:gd name="connsiteX1" fmla="*/ 147078 w 1470775"/>
              <a:gd name="connsiteY1" fmla="*/ 0 h 1496031"/>
              <a:gd name="connsiteX2" fmla="*/ 1323698 w 1470775"/>
              <a:gd name="connsiteY2" fmla="*/ 0 h 1496031"/>
              <a:gd name="connsiteX3" fmla="*/ 1470776 w 1470775"/>
              <a:gd name="connsiteY3" fmla="*/ 147078 h 1496031"/>
              <a:gd name="connsiteX4" fmla="*/ 1470775 w 1470775"/>
              <a:gd name="connsiteY4" fmla="*/ 1348954 h 1496031"/>
              <a:gd name="connsiteX5" fmla="*/ 1323697 w 1470775"/>
              <a:gd name="connsiteY5" fmla="*/ 1496032 h 1496031"/>
              <a:gd name="connsiteX6" fmla="*/ 147078 w 1470775"/>
              <a:gd name="connsiteY6" fmla="*/ 1496031 h 1496031"/>
              <a:gd name="connsiteX7" fmla="*/ 0 w 1470775"/>
              <a:gd name="connsiteY7" fmla="*/ 1348953 h 1496031"/>
              <a:gd name="connsiteX8" fmla="*/ 0 w 1470775"/>
              <a:gd name="connsiteY8" fmla="*/ 147078 h 149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0775" h="1496031">
                <a:moveTo>
                  <a:pt x="0" y="147078"/>
                </a:moveTo>
                <a:cubicBezTo>
                  <a:pt x="0" y="65849"/>
                  <a:pt x="65849" y="0"/>
                  <a:pt x="147078" y="0"/>
                </a:cubicBezTo>
                <a:lnTo>
                  <a:pt x="1323698" y="0"/>
                </a:lnTo>
                <a:cubicBezTo>
                  <a:pt x="1404927" y="0"/>
                  <a:pt x="1470776" y="65849"/>
                  <a:pt x="1470776" y="147078"/>
                </a:cubicBezTo>
                <a:cubicBezTo>
                  <a:pt x="1470776" y="547703"/>
                  <a:pt x="1470775" y="948329"/>
                  <a:pt x="1470775" y="1348954"/>
                </a:cubicBezTo>
                <a:cubicBezTo>
                  <a:pt x="1470775" y="1430183"/>
                  <a:pt x="1404926" y="1496032"/>
                  <a:pt x="1323697" y="1496032"/>
                </a:cubicBezTo>
                <a:lnTo>
                  <a:pt x="147078" y="1496031"/>
                </a:lnTo>
                <a:cubicBezTo>
                  <a:pt x="65849" y="1496031"/>
                  <a:pt x="0" y="1430182"/>
                  <a:pt x="0" y="1348953"/>
                </a:cubicBezTo>
                <a:lnTo>
                  <a:pt x="0" y="147078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544350"/>
              <a:satOff val="27405"/>
              <a:lumOff val="-16616"/>
              <a:alphaOff val="0"/>
            </a:schemeClr>
          </a:fillRef>
          <a:effectRef idx="2">
            <a:schemeClr val="accent3">
              <a:hueOff val="4544350"/>
              <a:satOff val="27405"/>
              <a:lumOff val="-1661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8" rIns="99568" bIns="961061" numCol="1" spcCol="1270" anchor="t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kern="1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Step4</a:t>
            </a:r>
            <a:r>
              <a:rPr lang="zh-TW" altLang="en-US" sz="1400" b="1" kern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我的蘿勒根長得越來越長，像老爺爺的白鬍鬚。</a:t>
            </a:r>
            <a:endParaRPr lang="en-US" altLang="zh-TW" sz="1400" b="1" kern="12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600" kern="1200" dirty="0"/>
          </a:p>
        </p:txBody>
      </p:sp>
      <p:sp>
        <p:nvSpPr>
          <p:cNvPr id="18" name="圓角矩形 17"/>
          <p:cNvSpPr>
            <a:spLocks/>
          </p:cNvSpPr>
          <p:nvPr/>
        </p:nvSpPr>
        <p:spPr>
          <a:xfrm>
            <a:off x="5694773" y="-66694360"/>
            <a:ext cx="2520000" cy="2160000"/>
          </a:xfrm>
          <a:prstGeom prst="roundRect">
            <a:avLst>
              <a:gd name="adj" fmla="val 10000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3">
              <a:hueOff val="4544350"/>
              <a:satOff val="27405"/>
              <a:lumOff val="-1661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手繪多邊形 18"/>
          <p:cNvSpPr/>
          <p:nvPr/>
        </p:nvSpPr>
        <p:spPr>
          <a:xfrm rot="16364859">
            <a:off x="-5192099" y="-39546907"/>
            <a:ext cx="29900546" cy="365823"/>
          </a:xfrm>
          <a:custGeom>
            <a:avLst/>
            <a:gdLst>
              <a:gd name="connsiteX0" fmla="*/ 0 w 29900546"/>
              <a:gd name="connsiteY0" fmla="*/ 73165 h 365823"/>
              <a:gd name="connsiteX1" fmla="*/ 29717635 w 29900546"/>
              <a:gd name="connsiteY1" fmla="*/ 73165 h 365823"/>
              <a:gd name="connsiteX2" fmla="*/ 29717635 w 29900546"/>
              <a:gd name="connsiteY2" fmla="*/ 0 h 365823"/>
              <a:gd name="connsiteX3" fmla="*/ 29900546 w 29900546"/>
              <a:gd name="connsiteY3" fmla="*/ 182912 h 365823"/>
              <a:gd name="connsiteX4" fmla="*/ 29717635 w 29900546"/>
              <a:gd name="connsiteY4" fmla="*/ 365823 h 365823"/>
              <a:gd name="connsiteX5" fmla="*/ 29717635 w 29900546"/>
              <a:gd name="connsiteY5" fmla="*/ 292658 h 365823"/>
              <a:gd name="connsiteX6" fmla="*/ 0 w 29900546"/>
              <a:gd name="connsiteY6" fmla="*/ 292658 h 365823"/>
              <a:gd name="connsiteX7" fmla="*/ 0 w 29900546"/>
              <a:gd name="connsiteY7" fmla="*/ 73165 h 365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00546" h="365823">
                <a:moveTo>
                  <a:pt x="0" y="73165"/>
                </a:moveTo>
                <a:lnTo>
                  <a:pt x="29717635" y="73165"/>
                </a:lnTo>
                <a:lnTo>
                  <a:pt x="29717635" y="0"/>
                </a:lnTo>
                <a:lnTo>
                  <a:pt x="29900546" y="182912"/>
                </a:lnTo>
                <a:lnTo>
                  <a:pt x="29717635" y="365823"/>
                </a:lnTo>
                <a:lnTo>
                  <a:pt x="29717635" y="292658"/>
                </a:lnTo>
                <a:lnTo>
                  <a:pt x="0" y="292658"/>
                </a:lnTo>
                <a:lnTo>
                  <a:pt x="0" y="73165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059134"/>
              <a:satOff val="36540"/>
              <a:lumOff val="-22155"/>
              <a:alphaOff val="0"/>
            </a:schemeClr>
          </a:fillRef>
          <a:effectRef idx="0">
            <a:schemeClr val="accent3">
              <a:hueOff val="6059134"/>
              <a:satOff val="36540"/>
              <a:lumOff val="-2215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73164" rIns="109747" bIns="73165" numCol="1" spcCol="1270" anchor="ctr" anchorCtr="0">
            <a:noAutofit/>
          </a:bodyPr>
          <a:lstStyle/>
          <a:p>
            <a:pPr lvl="0" algn="ctr" defTabSz="177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400" kern="1200"/>
          </a:p>
        </p:txBody>
      </p:sp>
      <p:sp>
        <p:nvSpPr>
          <p:cNvPr id="20" name="手繪多邊形 19"/>
          <p:cNvSpPr/>
          <p:nvPr/>
        </p:nvSpPr>
        <p:spPr>
          <a:xfrm>
            <a:off x="10348549" y="-67282670"/>
            <a:ext cx="1470775" cy="1496031"/>
          </a:xfrm>
          <a:custGeom>
            <a:avLst/>
            <a:gdLst>
              <a:gd name="connsiteX0" fmla="*/ 0 w 1470775"/>
              <a:gd name="connsiteY0" fmla="*/ 147078 h 1496031"/>
              <a:gd name="connsiteX1" fmla="*/ 147078 w 1470775"/>
              <a:gd name="connsiteY1" fmla="*/ 0 h 1496031"/>
              <a:gd name="connsiteX2" fmla="*/ 1323698 w 1470775"/>
              <a:gd name="connsiteY2" fmla="*/ 0 h 1496031"/>
              <a:gd name="connsiteX3" fmla="*/ 1470776 w 1470775"/>
              <a:gd name="connsiteY3" fmla="*/ 147078 h 1496031"/>
              <a:gd name="connsiteX4" fmla="*/ 1470775 w 1470775"/>
              <a:gd name="connsiteY4" fmla="*/ 1348954 h 1496031"/>
              <a:gd name="connsiteX5" fmla="*/ 1323697 w 1470775"/>
              <a:gd name="connsiteY5" fmla="*/ 1496032 h 1496031"/>
              <a:gd name="connsiteX6" fmla="*/ 147078 w 1470775"/>
              <a:gd name="connsiteY6" fmla="*/ 1496031 h 1496031"/>
              <a:gd name="connsiteX7" fmla="*/ 0 w 1470775"/>
              <a:gd name="connsiteY7" fmla="*/ 1348953 h 1496031"/>
              <a:gd name="connsiteX8" fmla="*/ 0 w 1470775"/>
              <a:gd name="connsiteY8" fmla="*/ 147078 h 149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0775" h="1496031">
                <a:moveTo>
                  <a:pt x="0" y="147078"/>
                </a:moveTo>
                <a:cubicBezTo>
                  <a:pt x="0" y="65849"/>
                  <a:pt x="65849" y="0"/>
                  <a:pt x="147078" y="0"/>
                </a:cubicBezTo>
                <a:lnTo>
                  <a:pt x="1323698" y="0"/>
                </a:lnTo>
                <a:cubicBezTo>
                  <a:pt x="1404927" y="0"/>
                  <a:pt x="1470776" y="65849"/>
                  <a:pt x="1470776" y="147078"/>
                </a:cubicBezTo>
                <a:cubicBezTo>
                  <a:pt x="1470776" y="547703"/>
                  <a:pt x="1470775" y="948329"/>
                  <a:pt x="1470775" y="1348954"/>
                </a:cubicBezTo>
                <a:cubicBezTo>
                  <a:pt x="1470775" y="1430183"/>
                  <a:pt x="1404926" y="1496032"/>
                  <a:pt x="1323697" y="1496032"/>
                </a:cubicBezTo>
                <a:lnTo>
                  <a:pt x="147078" y="1496031"/>
                </a:lnTo>
                <a:cubicBezTo>
                  <a:pt x="65849" y="1496031"/>
                  <a:pt x="0" y="1430182"/>
                  <a:pt x="0" y="1348953"/>
                </a:cubicBezTo>
                <a:lnTo>
                  <a:pt x="0" y="147078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059134"/>
              <a:satOff val="36540"/>
              <a:lumOff val="-22155"/>
              <a:alphaOff val="0"/>
            </a:schemeClr>
          </a:fillRef>
          <a:effectRef idx="2">
            <a:schemeClr val="accent3">
              <a:hueOff val="6059134"/>
              <a:satOff val="36540"/>
              <a:lumOff val="-2215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8" rIns="99568" bIns="961061" numCol="1" spcCol="1270" anchor="t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kern="1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Step5</a:t>
            </a:r>
            <a:r>
              <a:rPr lang="en-US" altLang="zh-TW" sz="1400" b="1" kern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zh-TW" altLang="en-US" sz="1400" b="1" kern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將發根的蘿勒種植到土哩，希望他能快快長大。</a:t>
            </a:r>
            <a:endParaRPr lang="zh-TW" altLang="en-US" sz="1400" kern="12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3106" y="0"/>
            <a:ext cx="4518212" cy="1123454"/>
          </a:xfrm>
          <a:gradFill>
            <a:gsLst>
              <a:gs pos="38776">
                <a:srgbClr val="D0EBC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二、香草的成長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740" y="2443172"/>
            <a:ext cx="1607694" cy="1898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8333977" y="269339"/>
            <a:ext cx="29931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32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--</a:t>
            </a:r>
            <a:r>
              <a:rPr lang="zh-TW" altLang="en-US" sz="32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水培</a:t>
            </a:r>
            <a:r>
              <a:rPr lang="zh-TW" altLang="en-US" sz="32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扦</a:t>
            </a:r>
            <a:r>
              <a:rPr lang="zh-TW" altLang="en-US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插</a:t>
            </a:r>
            <a:r>
              <a:rPr lang="zh-TW" altLang="en-US" sz="32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育苗</a:t>
            </a:r>
            <a:endParaRPr lang="zh-TW" altLang="en-US" sz="32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9321182" y="3087395"/>
            <a:ext cx="2672733" cy="2594295"/>
          </a:xfrm>
          <a:prstGeom prst="roundRect">
            <a:avLst>
              <a:gd name="adj" fmla="val 10000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accent3">
              <a:hueOff val="1514783"/>
              <a:satOff val="9135"/>
              <a:lumOff val="-5539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7" name="群組 26"/>
          <p:cNvGrpSpPr/>
          <p:nvPr/>
        </p:nvGrpSpPr>
        <p:grpSpPr>
          <a:xfrm>
            <a:off x="147191" y="1903406"/>
            <a:ext cx="6312519" cy="4693528"/>
            <a:chOff x="129261" y="2179167"/>
            <a:chExt cx="6312519" cy="4693528"/>
          </a:xfrm>
        </p:grpSpPr>
        <p:grpSp>
          <p:nvGrpSpPr>
            <p:cNvPr id="24" name="群組 23"/>
            <p:cNvGrpSpPr/>
            <p:nvPr/>
          </p:nvGrpSpPr>
          <p:grpSpPr>
            <a:xfrm>
              <a:off x="406391" y="2179167"/>
              <a:ext cx="6035389" cy="2533723"/>
              <a:chOff x="273359" y="3049573"/>
              <a:chExt cx="6035389" cy="2533723"/>
            </a:xfrm>
          </p:grpSpPr>
          <p:sp>
            <p:nvSpPr>
              <p:cNvPr id="8" name="手繪多邊形 7"/>
              <p:cNvSpPr/>
              <p:nvPr/>
            </p:nvSpPr>
            <p:spPr>
              <a:xfrm>
                <a:off x="273359" y="3049573"/>
                <a:ext cx="1517811" cy="2533723"/>
              </a:xfrm>
              <a:custGeom>
                <a:avLst/>
                <a:gdLst>
                  <a:gd name="connsiteX0" fmla="*/ 0 w 1517811"/>
                  <a:gd name="connsiteY0" fmla="*/ 151781 h 2533723"/>
                  <a:gd name="connsiteX1" fmla="*/ 151781 w 1517811"/>
                  <a:gd name="connsiteY1" fmla="*/ 0 h 2533723"/>
                  <a:gd name="connsiteX2" fmla="*/ 1366030 w 1517811"/>
                  <a:gd name="connsiteY2" fmla="*/ 0 h 2533723"/>
                  <a:gd name="connsiteX3" fmla="*/ 1517811 w 1517811"/>
                  <a:gd name="connsiteY3" fmla="*/ 151781 h 2533723"/>
                  <a:gd name="connsiteX4" fmla="*/ 1517811 w 1517811"/>
                  <a:gd name="connsiteY4" fmla="*/ 2381942 h 2533723"/>
                  <a:gd name="connsiteX5" fmla="*/ 1366030 w 1517811"/>
                  <a:gd name="connsiteY5" fmla="*/ 2533723 h 2533723"/>
                  <a:gd name="connsiteX6" fmla="*/ 151781 w 1517811"/>
                  <a:gd name="connsiteY6" fmla="*/ 2533723 h 2533723"/>
                  <a:gd name="connsiteX7" fmla="*/ 0 w 1517811"/>
                  <a:gd name="connsiteY7" fmla="*/ 2381942 h 2533723"/>
                  <a:gd name="connsiteX8" fmla="*/ 0 w 1517811"/>
                  <a:gd name="connsiteY8" fmla="*/ 151781 h 253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7811" h="2533723">
                    <a:moveTo>
                      <a:pt x="0" y="151781"/>
                    </a:moveTo>
                    <a:cubicBezTo>
                      <a:pt x="0" y="67955"/>
                      <a:pt x="67955" y="0"/>
                      <a:pt x="151781" y="0"/>
                    </a:cubicBezTo>
                    <a:lnTo>
                      <a:pt x="1366030" y="0"/>
                    </a:lnTo>
                    <a:cubicBezTo>
                      <a:pt x="1449856" y="0"/>
                      <a:pt x="1517811" y="67955"/>
                      <a:pt x="1517811" y="151781"/>
                    </a:cubicBezTo>
                    <a:lnTo>
                      <a:pt x="1517811" y="2381942"/>
                    </a:lnTo>
                    <a:cubicBezTo>
                      <a:pt x="1517811" y="2465768"/>
                      <a:pt x="1449856" y="2533723"/>
                      <a:pt x="1366030" y="2533723"/>
                    </a:cubicBezTo>
                    <a:lnTo>
                      <a:pt x="151781" y="2533723"/>
                    </a:lnTo>
                    <a:cubicBezTo>
                      <a:pt x="67955" y="2533723"/>
                      <a:pt x="0" y="2465768"/>
                      <a:pt x="0" y="2381942"/>
                    </a:cubicBezTo>
                    <a:lnTo>
                      <a:pt x="0" y="151781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9568" tIns="99568" rIns="99568" bIns="1558819" numCol="1" spcCol="1270" anchor="t" anchorCtr="0">
                <a:noAutofit/>
              </a:bodyPr>
              <a:lstStyle/>
              <a:p>
                <a:pPr lvl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TW" sz="1400" b="1" kern="1200" dirty="0" err="1" smtClean="0">
                    <a:solidFill>
                      <a:schemeClr val="tx1"/>
                    </a:solidFill>
                  </a:rPr>
                  <a:t>Step1</a:t>
                </a:r>
                <a:endParaRPr lang="en-US" altLang="zh-TW" sz="1400" b="1" kern="1200" dirty="0" smtClean="0">
                  <a:solidFill>
                    <a:schemeClr val="tx1"/>
                  </a:solidFill>
                </a:endParaRPr>
              </a:p>
              <a:p>
                <a:pPr lvl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1400" b="1" kern="1200" dirty="0" smtClean="0">
                    <a:solidFill>
                      <a:schemeClr val="tx1"/>
                    </a:solidFill>
                  </a:rPr>
                  <a:t>剪下蘿勒一段莖，去掉底部的葉子，頂部留</a:t>
                </a:r>
                <a:r>
                  <a:rPr lang="en-US" altLang="zh-TW" sz="1400" b="1" kern="1200" dirty="0" smtClean="0">
                    <a:solidFill>
                      <a:schemeClr val="tx1"/>
                    </a:solidFill>
                  </a:rPr>
                  <a:t>2~4</a:t>
                </a:r>
                <a:r>
                  <a:rPr lang="zh-TW" altLang="en-US" sz="1400" b="1" kern="1200" dirty="0" smtClean="0">
                    <a:solidFill>
                      <a:schemeClr val="tx1"/>
                    </a:solidFill>
                  </a:rPr>
                  <a:t>片葉子</a:t>
                </a:r>
              </a:p>
              <a:p>
                <a:pPr lvl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TW" altLang="en-US" sz="700" kern="1200" dirty="0"/>
              </a:p>
            </p:txBody>
          </p:sp>
          <p:sp>
            <p:nvSpPr>
              <p:cNvPr id="10" name="手繪多邊形 9"/>
              <p:cNvSpPr/>
              <p:nvPr/>
            </p:nvSpPr>
            <p:spPr>
              <a:xfrm>
                <a:off x="2171629" y="3699324"/>
                <a:ext cx="567389" cy="365823"/>
              </a:xfrm>
              <a:custGeom>
                <a:avLst/>
                <a:gdLst>
                  <a:gd name="connsiteX0" fmla="*/ 0 w 571386"/>
                  <a:gd name="connsiteY0" fmla="*/ 73165 h 365823"/>
                  <a:gd name="connsiteX1" fmla="*/ 388475 w 571386"/>
                  <a:gd name="connsiteY1" fmla="*/ 73165 h 365823"/>
                  <a:gd name="connsiteX2" fmla="*/ 388475 w 571386"/>
                  <a:gd name="connsiteY2" fmla="*/ 0 h 365823"/>
                  <a:gd name="connsiteX3" fmla="*/ 571386 w 571386"/>
                  <a:gd name="connsiteY3" fmla="*/ 182912 h 365823"/>
                  <a:gd name="connsiteX4" fmla="*/ 388475 w 571386"/>
                  <a:gd name="connsiteY4" fmla="*/ 365823 h 365823"/>
                  <a:gd name="connsiteX5" fmla="*/ 388475 w 571386"/>
                  <a:gd name="connsiteY5" fmla="*/ 292658 h 365823"/>
                  <a:gd name="connsiteX6" fmla="*/ 0 w 571386"/>
                  <a:gd name="connsiteY6" fmla="*/ 292658 h 365823"/>
                  <a:gd name="connsiteX7" fmla="*/ 0 w 571386"/>
                  <a:gd name="connsiteY7" fmla="*/ 73165 h 36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386" h="365823">
                    <a:moveTo>
                      <a:pt x="0" y="73165"/>
                    </a:moveTo>
                    <a:lnTo>
                      <a:pt x="388475" y="73165"/>
                    </a:lnTo>
                    <a:lnTo>
                      <a:pt x="388475" y="0"/>
                    </a:lnTo>
                    <a:lnTo>
                      <a:pt x="571386" y="182912"/>
                    </a:lnTo>
                    <a:lnTo>
                      <a:pt x="388475" y="365823"/>
                    </a:lnTo>
                    <a:lnTo>
                      <a:pt x="388475" y="292658"/>
                    </a:lnTo>
                    <a:lnTo>
                      <a:pt x="0" y="292658"/>
                    </a:lnTo>
                    <a:lnTo>
                      <a:pt x="0" y="73165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82000"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73165" rIns="109747" bIns="73164" numCol="1" spcCol="1270" anchor="ctr" anchorCtr="0">
                <a:noAutofit/>
              </a:bodyPr>
              <a:lstStyle/>
              <a:p>
                <a:pPr lvl="0" algn="ctr" defTabSz="177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TW" altLang="en-US" sz="400" kern="1200"/>
              </a:p>
            </p:txBody>
          </p:sp>
          <p:sp>
            <p:nvSpPr>
              <p:cNvPr id="11" name="手繪多邊形 10"/>
              <p:cNvSpPr/>
              <p:nvPr/>
            </p:nvSpPr>
            <p:spPr>
              <a:xfrm>
                <a:off x="2711279" y="3076212"/>
                <a:ext cx="1470775" cy="1496031"/>
              </a:xfrm>
              <a:custGeom>
                <a:avLst/>
                <a:gdLst>
                  <a:gd name="connsiteX0" fmla="*/ 0 w 1470775"/>
                  <a:gd name="connsiteY0" fmla="*/ 147078 h 1496031"/>
                  <a:gd name="connsiteX1" fmla="*/ 147078 w 1470775"/>
                  <a:gd name="connsiteY1" fmla="*/ 0 h 1496031"/>
                  <a:gd name="connsiteX2" fmla="*/ 1323698 w 1470775"/>
                  <a:gd name="connsiteY2" fmla="*/ 0 h 1496031"/>
                  <a:gd name="connsiteX3" fmla="*/ 1470776 w 1470775"/>
                  <a:gd name="connsiteY3" fmla="*/ 147078 h 1496031"/>
                  <a:gd name="connsiteX4" fmla="*/ 1470775 w 1470775"/>
                  <a:gd name="connsiteY4" fmla="*/ 1348954 h 1496031"/>
                  <a:gd name="connsiteX5" fmla="*/ 1323697 w 1470775"/>
                  <a:gd name="connsiteY5" fmla="*/ 1496032 h 1496031"/>
                  <a:gd name="connsiteX6" fmla="*/ 147078 w 1470775"/>
                  <a:gd name="connsiteY6" fmla="*/ 1496031 h 1496031"/>
                  <a:gd name="connsiteX7" fmla="*/ 0 w 1470775"/>
                  <a:gd name="connsiteY7" fmla="*/ 1348953 h 1496031"/>
                  <a:gd name="connsiteX8" fmla="*/ 0 w 1470775"/>
                  <a:gd name="connsiteY8" fmla="*/ 147078 h 1496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0775" h="1496031">
                    <a:moveTo>
                      <a:pt x="0" y="147078"/>
                    </a:moveTo>
                    <a:cubicBezTo>
                      <a:pt x="0" y="65849"/>
                      <a:pt x="65849" y="0"/>
                      <a:pt x="147078" y="0"/>
                    </a:cubicBezTo>
                    <a:lnTo>
                      <a:pt x="1323698" y="0"/>
                    </a:lnTo>
                    <a:cubicBezTo>
                      <a:pt x="1404927" y="0"/>
                      <a:pt x="1470776" y="65849"/>
                      <a:pt x="1470776" y="147078"/>
                    </a:cubicBezTo>
                    <a:cubicBezTo>
                      <a:pt x="1470776" y="547703"/>
                      <a:pt x="1470775" y="948329"/>
                      <a:pt x="1470775" y="1348954"/>
                    </a:cubicBezTo>
                    <a:cubicBezTo>
                      <a:pt x="1470775" y="1430183"/>
                      <a:pt x="1404926" y="1496032"/>
                      <a:pt x="1323697" y="1496032"/>
                    </a:cubicBezTo>
                    <a:lnTo>
                      <a:pt x="147078" y="1496031"/>
                    </a:lnTo>
                    <a:cubicBezTo>
                      <a:pt x="65849" y="1496031"/>
                      <a:pt x="0" y="1430182"/>
                      <a:pt x="0" y="1348953"/>
                    </a:cubicBezTo>
                    <a:lnTo>
                      <a:pt x="0" y="147078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514783"/>
                  <a:satOff val="9135"/>
                  <a:lumOff val="-5539"/>
                  <a:alphaOff val="0"/>
                </a:schemeClr>
              </a:fillRef>
              <a:effectRef idx="2">
                <a:schemeClr val="accent3">
                  <a:hueOff val="1514783"/>
                  <a:satOff val="9135"/>
                  <a:lumOff val="-5539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9568" tIns="99568" rIns="99568" bIns="942247" numCol="1" spcCol="1270" anchor="t" anchorCtr="0">
                <a:noAutofit/>
              </a:bodyPr>
              <a:lstStyle/>
              <a:p>
                <a:pPr lvl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TW" sz="1400" b="1" kern="1200" dirty="0" err="1" smtClean="0">
                    <a:solidFill>
                      <a:schemeClr val="tx1"/>
                    </a:solidFill>
                  </a:rPr>
                  <a:t>Step2</a:t>
                </a:r>
                <a:r>
                  <a:rPr lang="zh-TW" altLang="en-US" sz="1400" b="1" kern="1200" dirty="0" smtClean="0">
                    <a:solidFill>
                      <a:schemeClr val="tx1"/>
                    </a:solidFill>
                  </a:rPr>
                  <a:t>水培扦插</a:t>
                </a:r>
                <a:r>
                  <a:rPr lang="zh-TW" altLang="en-US" sz="1400" b="1" i="0" kern="1200" dirty="0" smtClean="0">
                    <a:solidFill>
                      <a:schemeClr val="tx1"/>
                    </a:solidFill>
                  </a:rPr>
                  <a:t>準備一杯水，直接浸泡在裡面就能生根了。</a:t>
                </a:r>
                <a:r>
                  <a:rPr lang="zh-TW" altLang="en-US" sz="1400" b="1" kern="1200" dirty="0" smtClean="0">
                    <a:solidFill>
                      <a:schemeClr val="tx1"/>
                    </a:solidFill>
                  </a:rPr>
                  <a:t/>
                </a:r>
                <a:br>
                  <a:rPr lang="zh-TW" altLang="en-US" sz="1400" b="1" kern="1200" dirty="0" smtClean="0">
                    <a:solidFill>
                      <a:schemeClr val="tx1"/>
                    </a:solidFill>
                  </a:rPr>
                </a:br>
                <a:r>
                  <a:rPr lang="zh-TW" altLang="en-US" sz="1400" kern="1200" dirty="0" smtClean="0">
                    <a:solidFill>
                      <a:schemeClr val="tx1"/>
                    </a:solidFill>
                  </a:rPr>
                  <a:t/>
                </a:r>
                <a:br>
                  <a:rPr lang="zh-TW" altLang="en-US" sz="1400" kern="1200" dirty="0" smtClean="0">
                    <a:solidFill>
                      <a:schemeClr val="tx1"/>
                    </a:solidFill>
                  </a:rPr>
                </a:br>
                <a:endParaRPr lang="en-US" altLang="zh-TW" sz="1400" kern="1200" dirty="0" smtClean="0">
                  <a:solidFill>
                    <a:schemeClr val="tx1"/>
                  </a:solidFill>
                </a:endParaRPr>
              </a:p>
              <a:p>
                <a:pPr lvl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altLang="zh-TW" sz="1400" b="1" kern="12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3" name="手繪多邊形 12"/>
              <p:cNvSpPr/>
              <p:nvPr/>
            </p:nvSpPr>
            <p:spPr>
              <a:xfrm>
                <a:off x="4233369" y="3699323"/>
                <a:ext cx="582394" cy="365823"/>
              </a:xfrm>
              <a:custGeom>
                <a:avLst/>
                <a:gdLst>
                  <a:gd name="connsiteX0" fmla="*/ 0 w 1124026"/>
                  <a:gd name="connsiteY0" fmla="*/ 73165 h 365823"/>
                  <a:gd name="connsiteX1" fmla="*/ 941115 w 1124026"/>
                  <a:gd name="connsiteY1" fmla="*/ 73165 h 365823"/>
                  <a:gd name="connsiteX2" fmla="*/ 941115 w 1124026"/>
                  <a:gd name="connsiteY2" fmla="*/ 0 h 365823"/>
                  <a:gd name="connsiteX3" fmla="*/ 1124026 w 1124026"/>
                  <a:gd name="connsiteY3" fmla="*/ 182912 h 365823"/>
                  <a:gd name="connsiteX4" fmla="*/ 941115 w 1124026"/>
                  <a:gd name="connsiteY4" fmla="*/ 365823 h 365823"/>
                  <a:gd name="connsiteX5" fmla="*/ 941115 w 1124026"/>
                  <a:gd name="connsiteY5" fmla="*/ 292658 h 365823"/>
                  <a:gd name="connsiteX6" fmla="*/ 0 w 1124026"/>
                  <a:gd name="connsiteY6" fmla="*/ 292658 h 365823"/>
                  <a:gd name="connsiteX7" fmla="*/ 0 w 1124026"/>
                  <a:gd name="connsiteY7" fmla="*/ 73165 h 36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4026" h="365823">
                    <a:moveTo>
                      <a:pt x="0" y="73165"/>
                    </a:moveTo>
                    <a:lnTo>
                      <a:pt x="941115" y="73165"/>
                    </a:lnTo>
                    <a:lnTo>
                      <a:pt x="941115" y="0"/>
                    </a:lnTo>
                    <a:lnTo>
                      <a:pt x="1124026" y="182912"/>
                    </a:lnTo>
                    <a:lnTo>
                      <a:pt x="941115" y="365823"/>
                    </a:lnTo>
                    <a:lnTo>
                      <a:pt x="941115" y="292658"/>
                    </a:lnTo>
                    <a:lnTo>
                      <a:pt x="0" y="292658"/>
                    </a:lnTo>
                    <a:lnTo>
                      <a:pt x="0" y="73165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182000"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2019711"/>
                  <a:satOff val="12180"/>
                  <a:lumOff val="-7385"/>
                  <a:alphaOff val="0"/>
                </a:schemeClr>
              </a:fillRef>
              <a:effectRef idx="0">
                <a:schemeClr val="accent3">
                  <a:hueOff val="2019711"/>
                  <a:satOff val="12180"/>
                  <a:lumOff val="-738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73165" rIns="109747" bIns="73164" numCol="1" spcCol="1270" anchor="ctr" anchorCtr="0">
                <a:noAutofit/>
              </a:bodyPr>
              <a:lstStyle/>
              <a:p>
                <a:pPr lvl="0" algn="ctr" defTabSz="177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TW" altLang="en-US" sz="400" kern="1200"/>
              </a:p>
            </p:txBody>
          </p:sp>
          <p:sp>
            <p:nvSpPr>
              <p:cNvPr id="14" name="手繪多邊形 13"/>
              <p:cNvSpPr/>
              <p:nvPr/>
            </p:nvSpPr>
            <p:spPr>
              <a:xfrm>
                <a:off x="4837973" y="3076211"/>
                <a:ext cx="1470775" cy="1496031"/>
              </a:xfrm>
              <a:custGeom>
                <a:avLst/>
                <a:gdLst>
                  <a:gd name="connsiteX0" fmla="*/ 0 w 1470775"/>
                  <a:gd name="connsiteY0" fmla="*/ 147078 h 1496031"/>
                  <a:gd name="connsiteX1" fmla="*/ 147078 w 1470775"/>
                  <a:gd name="connsiteY1" fmla="*/ 0 h 1496031"/>
                  <a:gd name="connsiteX2" fmla="*/ 1323698 w 1470775"/>
                  <a:gd name="connsiteY2" fmla="*/ 0 h 1496031"/>
                  <a:gd name="connsiteX3" fmla="*/ 1470776 w 1470775"/>
                  <a:gd name="connsiteY3" fmla="*/ 147078 h 1496031"/>
                  <a:gd name="connsiteX4" fmla="*/ 1470775 w 1470775"/>
                  <a:gd name="connsiteY4" fmla="*/ 1348954 h 1496031"/>
                  <a:gd name="connsiteX5" fmla="*/ 1323697 w 1470775"/>
                  <a:gd name="connsiteY5" fmla="*/ 1496032 h 1496031"/>
                  <a:gd name="connsiteX6" fmla="*/ 147078 w 1470775"/>
                  <a:gd name="connsiteY6" fmla="*/ 1496031 h 1496031"/>
                  <a:gd name="connsiteX7" fmla="*/ 0 w 1470775"/>
                  <a:gd name="connsiteY7" fmla="*/ 1348953 h 1496031"/>
                  <a:gd name="connsiteX8" fmla="*/ 0 w 1470775"/>
                  <a:gd name="connsiteY8" fmla="*/ 147078 h 1496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0775" h="1496031">
                    <a:moveTo>
                      <a:pt x="0" y="147078"/>
                    </a:moveTo>
                    <a:cubicBezTo>
                      <a:pt x="0" y="65849"/>
                      <a:pt x="65849" y="0"/>
                      <a:pt x="147078" y="0"/>
                    </a:cubicBezTo>
                    <a:lnTo>
                      <a:pt x="1323698" y="0"/>
                    </a:lnTo>
                    <a:cubicBezTo>
                      <a:pt x="1404927" y="0"/>
                      <a:pt x="1470776" y="65849"/>
                      <a:pt x="1470776" y="147078"/>
                    </a:cubicBezTo>
                    <a:cubicBezTo>
                      <a:pt x="1470776" y="547703"/>
                      <a:pt x="1470775" y="948329"/>
                      <a:pt x="1470775" y="1348954"/>
                    </a:cubicBezTo>
                    <a:cubicBezTo>
                      <a:pt x="1470775" y="1430183"/>
                      <a:pt x="1404926" y="1496032"/>
                      <a:pt x="1323697" y="1496032"/>
                    </a:cubicBezTo>
                    <a:lnTo>
                      <a:pt x="147078" y="1496031"/>
                    </a:lnTo>
                    <a:cubicBezTo>
                      <a:pt x="65849" y="1496031"/>
                      <a:pt x="0" y="1430182"/>
                      <a:pt x="0" y="1348953"/>
                    </a:cubicBezTo>
                    <a:lnTo>
                      <a:pt x="0" y="147078"/>
                    </a:lnTo>
                    <a:close/>
                  </a:path>
                </a:pathLst>
              </a:cu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029567"/>
                  <a:satOff val="18270"/>
                  <a:lumOff val="-11077"/>
                  <a:alphaOff val="0"/>
                </a:schemeClr>
              </a:fillRef>
              <a:effectRef idx="2">
                <a:schemeClr val="accent3">
                  <a:hueOff val="3029567"/>
                  <a:satOff val="18270"/>
                  <a:lumOff val="-1107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9568" tIns="99568" rIns="99568" bIns="961061" numCol="1" spcCol="1270" anchor="t" anchorCtr="0">
                <a:noAutofit/>
              </a:bodyPr>
              <a:lstStyle/>
              <a:p>
                <a:pPr lvl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TW" sz="1400" b="1" kern="1200" dirty="0" err="1" smtClean="0">
                    <a:solidFill>
                      <a:schemeClr val="tx1"/>
                    </a:solidFill>
                  </a:rPr>
                  <a:t>Step3</a:t>
                </a:r>
                <a:r>
                  <a:rPr lang="zh-TW" altLang="en-US" sz="1400" b="1" kern="1200" dirty="0" smtClean="0">
                    <a:solidFill>
                      <a:schemeClr val="tx1"/>
                    </a:solidFill>
                  </a:rPr>
                  <a:t>耐心等待</a:t>
                </a:r>
                <a:endParaRPr lang="en-US" altLang="zh-TW" sz="1400" b="1" kern="1200" dirty="0" smtClean="0">
                  <a:solidFill>
                    <a:schemeClr val="tx1"/>
                  </a:solidFill>
                </a:endParaRPr>
              </a:p>
              <a:p>
                <a:pPr lvl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1400" b="1" kern="1200" dirty="0" smtClean="0">
                    <a:solidFill>
                      <a:schemeClr val="tx1"/>
                    </a:solidFill>
                  </a:rPr>
                  <a:t>觀察植物的變化</a:t>
                </a:r>
                <a:r>
                  <a:rPr lang="zh-TW" altLang="en-US" sz="1400" b="1" kern="1200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</a:rPr>
                  <a:t>。</a:t>
                </a:r>
                <a:endParaRPr lang="zh-TW" altLang="en-US" sz="1400" b="1" kern="1200" dirty="0">
                  <a:solidFill>
                    <a:schemeClr val="bg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4971" y="3429000"/>
              <a:ext cx="1924967" cy="256778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9" name="圓角矩形 8"/>
            <p:cNvSpPr/>
            <p:nvPr/>
          </p:nvSpPr>
          <p:spPr>
            <a:xfrm>
              <a:off x="129261" y="3363156"/>
              <a:ext cx="2059131" cy="2703805"/>
            </a:xfrm>
            <a:prstGeom prst="roundRect">
              <a:avLst>
                <a:gd name="adj" fmla="val 10000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0126" y="4971623"/>
              <a:ext cx="1586291" cy="19010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6" name="圖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650" y="3150148"/>
            <a:ext cx="1871343" cy="2496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" name="矩形 28"/>
          <p:cNvSpPr/>
          <p:nvPr/>
        </p:nvSpPr>
        <p:spPr>
          <a:xfrm>
            <a:off x="9184565" y="2057533"/>
            <a:ext cx="2945968" cy="83099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羅勒長出白白的鬚根</a:t>
            </a:r>
            <a:endParaRPr lang="en-US" altLang="zh-TW" sz="2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TW" altLang="en-US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好像爺爺的鬍鬚喔！</a:t>
            </a:r>
            <a:endParaRPr lang="zh-TW" alt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弧形箭號 (上彎) 3"/>
          <p:cNvSpPr/>
          <p:nvPr/>
        </p:nvSpPr>
        <p:spPr>
          <a:xfrm>
            <a:off x="6743878" y="3429000"/>
            <a:ext cx="2651134" cy="1266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2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783106" y="0"/>
            <a:ext cx="4518212" cy="1123454"/>
          </a:xfrm>
          <a:gradFill>
            <a:gsLst>
              <a:gs pos="38776">
                <a:srgbClr val="D0EBC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二、香草的成長</a:t>
            </a:r>
          </a:p>
        </p:txBody>
      </p:sp>
      <p:sp>
        <p:nvSpPr>
          <p:cNvPr id="6" name="矩形 5"/>
          <p:cNvSpPr/>
          <p:nvPr/>
        </p:nvSpPr>
        <p:spPr>
          <a:xfrm>
            <a:off x="8206833" y="239377"/>
            <a:ext cx="29931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32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--</a:t>
            </a:r>
            <a:r>
              <a:rPr lang="zh-TW" altLang="en-US" sz="32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土壤扦插育苗</a:t>
            </a:r>
            <a:endParaRPr lang="zh-TW" altLang="en-US" sz="32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346" y="3204182"/>
            <a:ext cx="2570590" cy="3429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985" y="3225898"/>
            <a:ext cx="2538030" cy="338556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24" y="3247615"/>
            <a:ext cx="2538030" cy="3385567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909624" y="2002216"/>
            <a:ext cx="2538030" cy="120032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蘿勒在水瓶中長出鬚根後，在種植到土裡，結果發育得很好，還開了花呢！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826985" y="1705438"/>
            <a:ext cx="2538030" cy="147732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芳香萬壽菊從頂端剪下約十公分的莖，再扦插至土盆中，經過三個星期後，居然每盆都發根了呢！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744346" y="848054"/>
            <a:ext cx="2538030" cy="230832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薰衣草從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頂端剪下約十公分的莖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，再扦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插至土盆中，經過三個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星期後，部分發根，但是部分卻爛根，檢討過程可能土排水性不夠或澆水過多，可以進一步嘗試以培養土種植！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406" y="2872134"/>
            <a:ext cx="1919426" cy="256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3750">
              <a:srgbClr val="8DAEDA"/>
            </a:gs>
            <a:gs pos="0">
              <a:srgbClr val="FFCCFF"/>
            </a:gs>
            <a:gs pos="100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69846" y="3179605"/>
            <a:ext cx="3143249" cy="25145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手繪多邊形 6"/>
          <p:cNvSpPr/>
          <p:nvPr/>
        </p:nvSpPr>
        <p:spPr>
          <a:xfrm>
            <a:off x="5552738" y="5613084"/>
            <a:ext cx="2797492" cy="880110"/>
          </a:xfrm>
          <a:custGeom>
            <a:avLst/>
            <a:gdLst>
              <a:gd name="connsiteX0" fmla="*/ 0 w 2797492"/>
              <a:gd name="connsiteY0" fmla="*/ 0 h 880110"/>
              <a:gd name="connsiteX1" fmla="*/ 1631870 w 2797492"/>
              <a:gd name="connsiteY1" fmla="*/ 0 h 880110"/>
              <a:gd name="connsiteX2" fmla="*/ 1965238 w 2797492"/>
              <a:gd name="connsiteY2" fmla="*/ -94172 h 880110"/>
              <a:gd name="connsiteX3" fmla="*/ 2331243 w 2797492"/>
              <a:gd name="connsiteY3" fmla="*/ 0 h 880110"/>
              <a:gd name="connsiteX4" fmla="*/ 2797492 w 2797492"/>
              <a:gd name="connsiteY4" fmla="*/ 0 h 880110"/>
              <a:gd name="connsiteX5" fmla="*/ 2797492 w 2797492"/>
              <a:gd name="connsiteY5" fmla="*/ 146685 h 880110"/>
              <a:gd name="connsiteX6" fmla="*/ 2797492 w 2797492"/>
              <a:gd name="connsiteY6" fmla="*/ 146685 h 880110"/>
              <a:gd name="connsiteX7" fmla="*/ 2797492 w 2797492"/>
              <a:gd name="connsiteY7" fmla="*/ 366713 h 880110"/>
              <a:gd name="connsiteX8" fmla="*/ 2797492 w 2797492"/>
              <a:gd name="connsiteY8" fmla="*/ 880110 h 880110"/>
              <a:gd name="connsiteX9" fmla="*/ 2331243 w 2797492"/>
              <a:gd name="connsiteY9" fmla="*/ 880110 h 880110"/>
              <a:gd name="connsiteX10" fmla="*/ 1631870 w 2797492"/>
              <a:gd name="connsiteY10" fmla="*/ 880110 h 880110"/>
              <a:gd name="connsiteX11" fmla="*/ 1631870 w 2797492"/>
              <a:gd name="connsiteY11" fmla="*/ 880110 h 880110"/>
              <a:gd name="connsiteX12" fmla="*/ 0 w 2797492"/>
              <a:gd name="connsiteY12" fmla="*/ 880110 h 880110"/>
              <a:gd name="connsiteX13" fmla="*/ 0 w 2797492"/>
              <a:gd name="connsiteY13" fmla="*/ 366713 h 880110"/>
              <a:gd name="connsiteX14" fmla="*/ 0 w 2797492"/>
              <a:gd name="connsiteY14" fmla="*/ 146685 h 880110"/>
              <a:gd name="connsiteX15" fmla="*/ 0 w 2797492"/>
              <a:gd name="connsiteY15" fmla="*/ 146685 h 880110"/>
              <a:gd name="connsiteX16" fmla="*/ 0 w 2797492"/>
              <a:gd name="connsiteY16" fmla="*/ 0 h 88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7492" h="880110">
                <a:moveTo>
                  <a:pt x="0" y="0"/>
                </a:moveTo>
                <a:lnTo>
                  <a:pt x="1631870" y="0"/>
                </a:lnTo>
                <a:lnTo>
                  <a:pt x="1965238" y="-94172"/>
                </a:lnTo>
                <a:lnTo>
                  <a:pt x="2331243" y="0"/>
                </a:lnTo>
                <a:lnTo>
                  <a:pt x="2797492" y="0"/>
                </a:lnTo>
                <a:lnTo>
                  <a:pt x="2797492" y="146685"/>
                </a:lnTo>
                <a:lnTo>
                  <a:pt x="2797492" y="146685"/>
                </a:lnTo>
                <a:lnTo>
                  <a:pt x="2797492" y="366713"/>
                </a:lnTo>
                <a:lnTo>
                  <a:pt x="2797492" y="880110"/>
                </a:lnTo>
                <a:lnTo>
                  <a:pt x="2331243" y="880110"/>
                </a:lnTo>
                <a:lnTo>
                  <a:pt x="1631870" y="880110"/>
                </a:lnTo>
                <a:lnTo>
                  <a:pt x="1631870" y="880110"/>
                </a:lnTo>
                <a:lnTo>
                  <a:pt x="0" y="880110"/>
                </a:lnTo>
                <a:lnTo>
                  <a:pt x="0" y="366713"/>
                </a:lnTo>
                <a:lnTo>
                  <a:pt x="0" y="146685"/>
                </a:lnTo>
                <a:lnTo>
                  <a:pt x="0" y="1466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/>
              <a:t>雜草會影響香草的生長，所以除草很重要喔</a:t>
            </a:r>
            <a:r>
              <a:rPr lang="zh-TW" altLang="en-US" sz="3700" dirty="0" smtClean="0"/>
              <a:t>！</a:t>
            </a:r>
            <a:endParaRPr lang="zh-TW" altLang="en-US" sz="3700" kern="1200" dirty="0"/>
          </a:p>
        </p:txBody>
      </p:sp>
      <p:sp>
        <p:nvSpPr>
          <p:cNvPr id="8" name="矩形 7"/>
          <p:cNvSpPr/>
          <p:nvPr/>
        </p:nvSpPr>
        <p:spPr>
          <a:xfrm rot="5400000">
            <a:off x="8817491" y="3221101"/>
            <a:ext cx="3143249" cy="251459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32572"/>
              <a:satOff val="-1446"/>
              <a:lumOff val="636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手繪多邊形 8"/>
          <p:cNvSpPr/>
          <p:nvPr/>
        </p:nvSpPr>
        <p:spPr>
          <a:xfrm>
            <a:off x="9010313" y="5613084"/>
            <a:ext cx="2797492" cy="880110"/>
          </a:xfrm>
          <a:custGeom>
            <a:avLst/>
            <a:gdLst>
              <a:gd name="connsiteX0" fmla="*/ 0 w 2797492"/>
              <a:gd name="connsiteY0" fmla="*/ 0 h 880110"/>
              <a:gd name="connsiteX1" fmla="*/ 1631870 w 2797492"/>
              <a:gd name="connsiteY1" fmla="*/ 0 h 880110"/>
              <a:gd name="connsiteX2" fmla="*/ 1965238 w 2797492"/>
              <a:gd name="connsiteY2" fmla="*/ -94172 h 880110"/>
              <a:gd name="connsiteX3" fmla="*/ 2331243 w 2797492"/>
              <a:gd name="connsiteY3" fmla="*/ 0 h 880110"/>
              <a:gd name="connsiteX4" fmla="*/ 2797492 w 2797492"/>
              <a:gd name="connsiteY4" fmla="*/ 0 h 880110"/>
              <a:gd name="connsiteX5" fmla="*/ 2797492 w 2797492"/>
              <a:gd name="connsiteY5" fmla="*/ 146685 h 880110"/>
              <a:gd name="connsiteX6" fmla="*/ 2797492 w 2797492"/>
              <a:gd name="connsiteY6" fmla="*/ 146685 h 880110"/>
              <a:gd name="connsiteX7" fmla="*/ 2797492 w 2797492"/>
              <a:gd name="connsiteY7" fmla="*/ 366713 h 880110"/>
              <a:gd name="connsiteX8" fmla="*/ 2797492 w 2797492"/>
              <a:gd name="connsiteY8" fmla="*/ 880110 h 880110"/>
              <a:gd name="connsiteX9" fmla="*/ 2331243 w 2797492"/>
              <a:gd name="connsiteY9" fmla="*/ 880110 h 880110"/>
              <a:gd name="connsiteX10" fmla="*/ 1631870 w 2797492"/>
              <a:gd name="connsiteY10" fmla="*/ 880110 h 880110"/>
              <a:gd name="connsiteX11" fmla="*/ 1631870 w 2797492"/>
              <a:gd name="connsiteY11" fmla="*/ 880110 h 880110"/>
              <a:gd name="connsiteX12" fmla="*/ 0 w 2797492"/>
              <a:gd name="connsiteY12" fmla="*/ 880110 h 880110"/>
              <a:gd name="connsiteX13" fmla="*/ 0 w 2797492"/>
              <a:gd name="connsiteY13" fmla="*/ 366713 h 880110"/>
              <a:gd name="connsiteX14" fmla="*/ 0 w 2797492"/>
              <a:gd name="connsiteY14" fmla="*/ 146685 h 880110"/>
              <a:gd name="connsiteX15" fmla="*/ 0 w 2797492"/>
              <a:gd name="connsiteY15" fmla="*/ 146685 h 880110"/>
              <a:gd name="connsiteX16" fmla="*/ 0 w 2797492"/>
              <a:gd name="connsiteY16" fmla="*/ 0 h 88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7492" h="880110">
                <a:moveTo>
                  <a:pt x="0" y="0"/>
                </a:moveTo>
                <a:lnTo>
                  <a:pt x="1631870" y="0"/>
                </a:lnTo>
                <a:lnTo>
                  <a:pt x="1965238" y="-94172"/>
                </a:lnTo>
                <a:lnTo>
                  <a:pt x="2331243" y="0"/>
                </a:lnTo>
                <a:lnTo>
                  <a:pt x="2797492" y="0"/>
                </a:lnTo>
                <a:lnTo>
                  <a:pt x="2797492" y="146685"/>
                </a:lnTo>
                <a:lnTo>
                  <a:pt x="2797492" y="146685"/>
                </a:lnTo>
                <a:lnTo>
                  <a:pt x="2797492" y="366713"/>
                </a:lnTo>
                <a:lnTo>
                  <a:pt x="2797492" y="880110"/>
                </a:lnTo>
                <a:lnTo>
                  <a:pt x="2331243" y="880110"/>
                </a:lnTo>
                <a:lnTo>
                  <a:pt x="1631870" y="880110"/>
                </a:lnTo>
                <a:lnTo>
                  <a:pt x="1631870" y="880110"/>
                </a:lnTo>
                <a:lnTo>
                  <a:pt x="0" y="880110"/>
                </a:lnTo>
                <a:lnTo>
                  <a:pt x="0" y="366713"/>
                </a:lnTo>
                <a:lnTo>
                  <a:pt x="0" y="146685"/>
                </a:lnTo>
                <a:lnTo>
                  <a:pt x="0" y="1466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/>
              <a:t>修剪香草同時採收，香草會長得更好喔</a:t>
            </a:r>
            <a:r>
              <a:rPr lang="zh-TW" altLang="en-US" sz="3700" kern="1200" dirty="0" smtClean="0"/>
              <a:t>！</a:t>
            </a:r>
            <a:endParaRPr lang="zh-TW" altLang="en-US" sz="3700" kern="12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350660" y="906950"/>
            <a:ext cx="6600824" cy="3313589"/>
            <a:chOff x="1066800" y="2327592"/>
            <a:chExt cx="6600824" cy="3313589"/>
          </a:xfrm>
        </p:grpSpPr>
        <p:sp>
          <p:nvSpPr>
            <p:cNvPr id="13" name="矩形 12"/>
            <p:cNvSpPr/>
            <p:nvPr/>
          </p:nvSpPr>
          <p:spPr>
            <a:xfrm>
              <a:off x="1066800" y="2327592"/>
              <a:ext cx="3143249" cy="2514599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手繪多邊形 13"/>
            <p:cNvSpPr/>
            <p:nvPr/>
          </p:nvSpPr>
          <p:spPr>
            <a:xfrm>
              <a:off x="1349692" y="4761071"/>
              <a:ext cx="2797492" cy="880110"/>
            </a:xfrm>
            <a:custGeom>
              <a:avLst/>
              <a:gdLst>
                <a:gd name="connsiteX0" fmla="*/ 0 w 2797492"/>
                <a:gd name="connsiteY0" fmla="*/ 0 h 880110"/>
                <a:gd name="connsiteX1" fmla="*/ 1631870 w 2797492"/>
                <a:gd name="connsiteY1" fmla="*/ 0 h 880110"/>
                <a:gd name="connsiteX2" fmla="*/ 1965238 w 2797492"/>
                <a:gd name="connsiteY2" fmla="*/ -94172 h 880110"/>
                <a:gd name="connsiteX3" fmla="*/ 2331243 w 2797492"/>
                <a:gd name="connsiteY3" fmla="*/ 0 h 880110"/>
                <a:gd name="connsiteX4" fmla="*/ 2797492 w 2797492"/>
                <a:gd name="connsiteY4" fmla="*/ 0 h 880110"/>
                <a:gd name="connsiteX5" fmla="*/ 2797492 w 2797492"/>
                <a:gd name="connsiteY5" fmla="*/ 146685 h 880110"/>
                <a:gd name="connsiteX6" fmla="*/ 2797492 w 2797492"/>
                <a:gd name="connsiteY6" fmla="*/ 146685 h 880110"/>
                <a:gd name="connsiteX7" fmla="*/ 2797492 w 2797492"/>
                <a:gd name="connsiteY7" fmla="*/ 366713 h 880110"/>
                <a:gd name="connsiteX8" fmla="*/ 2797492 w 2797492"/>
                <a:gd name="connsiteY8" fmla="*/ 880110 h 880110"/>
                <a:gd name="connsiteX9" fmla="*/ 2331243 w 2797492"/>
                <a:gd name="connsiteY9" fmla="*/ 880110 h 880110"/>
                <a:gd name="connsiteX10" fmla="*/ 1631870 w 2797492"/>
                <a:gd name="connsiteY10" fmla="*/ 880110 h 880110"/>
                <a:gd name="connsiteX11" fmla="*/ 1631870 w 2797492"/>
                <a:gd name="connsiteY11" fmla="*/ 880110 h 880110"/>
                <a:gd name="connsiteX12" fmla="*/ 0 w 2797492"/>
                <a:gd name="connsiteY12" fmla="*/ 880110 h 880110"/>
                <a:gd name="connsiteX13" fmla="*/ 0 w 2797492"/>
                <a:gd name="connsiteY13" fmla="*/ 366713 h 880110"/>
                <a:gd name="connsiteX14" fmla="*/ 0 w 2797492"/>
                <a:gd name="connsiteY14" fmla="*/ 146685 h 880110"/>
                <a:gd name="connsiteX15" fmla="*/ 0 w 2797492"/>
                <a:gd name="connsiteY15" fmla="*/ 146685 h 880110"/>
                <a:gd name="connsiteX16" fmla="*/ 0 w 2797492"/>
                <a:gd name="connsiteY16" fmla="*/ 0 h 88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7492" h="880110">
                  <a:moveTo>
                    <a:pt x="0" y="0"/>
                  </a:moveTo>
                  <a:lnTo>
                    <a:pt x="1631870" y="0"/>
                  </a:lnTo>
                  <a:lnTo>
                    <a:pt x="1965238" y="-94172"/>
                  </a:lnTo>
                  <a:lnTo>
                    <a:pt x="2331243" y="0"/>
                  </a:lnTo>
                  <a:lnTo>
                    <a:pt x="2797492" y="0"/>
                  </a:lnTo>
                  <a:lnTo>
                    <a:pt x="2797492" y="146685"/>
                  </a:lnTo>
                  <a:lnTo>
                    <a:pt x="2797492" y="146685"/>
                  </a:lnTo>
                  <a:lnTo>
                    <a:pt x="2797492" y="366713"/>
                  </a:lnTo>
                  <a:lnTo>
                    <a:pt x="2797492" y="880110"/>
                  </a:lnTo>
                  <a:lnTo>
                    <a:pt x="2331243" y="880110"/>
                  </a:lnTo>
                  <a:lnTo>
                    <a:pt x="1631870" y="880110"/>
                  </a:lnTo>
                  <a:lnTo>
                    <a:pt x="1631870" y="880110"/>
                  </a:lnTo>
                  <a:lnTo>
                    <a:pt x="0" y="880110"/>
                  </a:lnTo>
                  <a:lnTo>
                    <a:pt x="0" y="366713"/>
                  </a:lnTo>
                  <a:lnTo>
                    <a:pt x="0" y="146685"/>
                  </a:lnTo>
                  <a:lnTo>
                    <a:pt x="0" y="1466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kern="1200" dirty="0" smtClean="0"/>
                <a:t>將我們培育的幼苗種在小盆裡喔</a:t>
              </a:r>
              <a:r>
                <a:rPr lang="en-US" altLang="zh-TW" kern="1200" dirty="0" smtClean="0"/>
                <a:t>!</a:t>
              </a:r>
              <a:endParaRPr lang="zh-TW" altLang="en-US" kern="12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4524375" y="2336569"/>
              <a:ext cx="3143249" cy="2514599"/>
            </a:xfrm>
            <a:prstGeom prst="rect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hueOff val="32572"/>
                <a:satOff val="-1446"/>
                <a:lumOff val="636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手繪多邊形 15"/>
            <p:cNvSpPr/>
            <p:nvPr/>
          </p:nvSpPr>
          <p:spPr>
            <a:xfrm>
              <a:off x="4807267" y="4761071"/>
              <a:ext cx="2797492" cy="880110"/>
            </a:xfrm>
            <a:custGeom>
              <a:avLst/>
              <a:gdLst>
                <a:gd name="connsiteX0" fmla="*/ 0 w 2797492"/>
                <a:gd name="connsiteY0" fmla="*/ 0 h 880110"/>
                <a:gd name="connsiteX1" fmla="*/ 1631870 w 2797492"/>
                <a:gd name="connsiteY1" fmla="*/ 0 h 880110"/>
                <a:gd name="connsiteX2" fmla="*/ 1965238 w 2797492"/>
                <a:gd name="connsiteY2" fmla="*/ -94172 h 880110"/>
                <a:gd name="connsiteX3" fmla="*/ 2331243 w 2797492"/>
                <a:gd name="connsiteY3" fmla="*/ 0 h 880110"/>
                <a:gd name="connsiteX4" fmla="*/ 2797492 w 2797492"/>
                <a:gd name="connsiteY4" fmla="*/ 0 h 880110"/>
                <a:gd name="connsiteX5" fmla="*/ 2797492 w 2797492"/>
                <a:gd name="connsiteY5" fmla="*/ 146685 h 880110"/>
                <a:gd name="connsiteX6" fmla="*/ 2797492 w 2797492"/>
                <a:gd name="connsiteY6" fmla="*/ 146685 h 880110"/>
                <a:gd name="connsiteX7" fmla="*/ 2797492 w 2797492"/>
                <a:gd name="connsiteY7" fmla="*/ 366713 h 880110"/>
                <a:gd name="connsiteX8" fmla="*/ 2797492 w 2797492"/>
                <a:gd name="connsiteY8" fmla="*/ 880110 h 880110"/>
                <a:gd name="connsiteX9" fmla="*/ 2331243 w 2797492"/>
                <a:gd name="connsiteY9" fmla="*/ 880110 h 880110"/>
                <a:gd name="connsiteX10" fmla="*/ 1631870 w 2797492"/>
                <a:gd name="connsiteY10" fmla="*/ 880110 h 880110"/>
                <a:gd name="connsiteX11" fmla="*/ 1631870 w 2797492"/>
                <a:gd name="connsiteY11" fmla="*/ 880110 h 880110"/>
                <a:gd name="connsiteX12" fmla="*/ 0 w 2797492"/>
                <a:gd name="connsiteY12" fmla="*/ 880110 h 880110"/>
                <a:gd name="connsiteX13" fmla="*/ 0 w 2797492"/>
                <a:gd name="connsiteY13" fmla="*/ 366713 h 880110"/>
                <a:gd name="connsiteX14" fmla="*/ 0 w 2797492"/>
                <a:gd name="connsiteY14" fmla="*/ 146685 h 880110"/>
                <a:gd name="connsiteX15" fmla="*/ 0 w 2797492"/>
                <a:gd name="connsiteY15" fmla="*/ 146685 h 880110"/>
                <a:gd name="connsiteX16" fmla="*/ 0 w 2797492"/>
                <a:gd name="connsiteY16" fmla="*/ 0 h 88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7492" h="880110">
                  <a:moveTo>
                    <a:pt x="0" y="0"/>
                  </a:moveTo>
                  <a:lnTo>
                    <a:pt x="1631870" y="0"/>
                  </a:lnTo>
                  <a:lnTo>
                    <a:pt x="1965238" y="-94172"/>
                  </a:lnTo>
                  <a:lnTo>
                    <a:pt x="2331243" y="0"/>
                  </a:lnTo>
                  <a:lnTo>
                    <a:pt x="2797492" y="0"/>
                  </a:lnTo>
                  <a:lnTo>
                    <a:pt x="2797492" y="146685"/>
                  </a:lnTo>
                  <a:lnTo>
                    <a:pt x="2797492" y="146685"/>
                  </a:lnTo>
                  <a:lnTo>
                    <a:pt x="2797492" y="366713"/>
                  </a:lnTo>
                  <a:lnTo>
                    <a:pt x="2797492" y="880110"/>
                  </a:lnTo>
                  <a:lnTo>
                    <a:pt x="2331243" y="880110"/>
                  </a:lnTo>
                  <a:lnTo>
                    <a:pt x="1631870" y="880110"/>
                  </a:lnTo>
                  <a:lnTo>
                    <a:pt x="1631870" y="880110"/>
                  </a:lnTo>
                  <a:lnTo>
                    <a:pt x="0" y="880110"/>
                  </a:lnTo>
                  <a:lnTo>
                    <a:pt x="0" y="366713"/>
                  </a:lnTo>
                  <a:lnTo>
                    <a:pt x="0" y="146685"/>
                  </a:lnTo>
                  <a:lnTo>
                    <a:pt x="0" y="1466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hueOff val="0"/>
                <a:satOff val="0"/>
                <a:lumOff val="0"/>
                <a:alphaOff val="-20000"/>
              </a:schemeClr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kern="1200" dirty="0" smtClean="0"/>
                <a:t>我要好好照顧香草，讓她快快長大</a:t>
              </a:r>
              <a:r>
                <a:rPr lang="zh-TW" altLang="en-US" sz="3700" kern="1200" dirty="0" smtClean="0"/>
                <a:t>！</a:t>
              </a:r>
              <a:endParaRPr lang="zh-TW" altLang="en-US" sz="3700" kern="1200" dirty="0"/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86" y="1072626"/>
            <a:ext cx="3143249" cy="2356374"/>
          </a:xfrm>
          <a:prstGeom prst="rect">
            <a:avLst/>
          </a:prstGeom>
        </p:spPr>
      </p:pic>
      <p:grpSp>
        <p:nvGrpSpPr>
          <p:cNvPr id="18" name="群組 17"/>
          <p:cNvGrpSpPr/>
          <p:nvPr/>
        </p:nvGrpSpPr>
        <p:grpSpPr>
          <a:xfrm>
            <a:off x="1934810" y="459458"/>
            <a:ext cx="1404518" cy="912937"/>
            <a:chOff x="1702803" y="766"/>
            <a:chExt cx="1404518" cy="912937"/>
          </a:xfrm>
        </p:grpSpPr>
        <p:sp>
          <p:nvSpPr>
            <p:cNvPr id="19" name="圓角矩形 18"/>
            <p:cNvSpPr/>
            <p:nvPr/>
          </p:nvSpPr>
          <p:spPr>
            <a:xfrm>
              <a:off x="1702803" y="766"/>
              <a:ext cx="1404518" cy="912937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圓角矩形 4"/>
            <p:cNvSpPr txBox="1"/>
            <p:nvPr/>
          </p:nvSpPr>
          <p:spPr>
            <a:xfrm>
              <a:off x="1747369" y="45332"/>
              <a:ext cx="1315386" cy="823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rtlCol="0" anchor="ctr" anchorCtr="0">
              <a:noAutofit/>
            </a:bodyPr>
            <a:lstStyle/>
            <a:p>
              <a:pPr lvl="0" algn="ctr" defTabSz="1333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000" b="1" kern="1200" noProof="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種植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3974261" y="450481"/>
            <a:ext cx="1706318" cy="912937"/>
            <a:chOff x="2909886" y="1509649"/>
            <a:chExt cx="1706318" cy="912937"/>
          </a:xfrm>
        </p:grpSpPr>
        <p:sp>
          <p:nvSpPr>
            <p:cNvPr id="22" name="圓角矩形 21"/>
            <p:cNvSpPr/>
            <p:nvPr/>
          </p:nvSpPr>
          <p:spPr>
            <a:xfrm>
              <a:off x="3211686" y="1509649"/>
              <a:ext cx="1404518" cy="912937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94232"/>
                <a:satOff val="1406"/>
                <a:lumOff val="1961"/>
                <a:alphaOff val="0"/>
              </a:schemeClr>
            </a:fillRef>
            <a:effectRef idx="2">
              <a:schemeClr val="accent2">
                <a:hueOff val="-294232"/>
                <a:satOff val="1406"/>
                <a:lumOff val="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圓角矩形 4"/>
            <p:cNvSpPr txBox="1"/>
            <p:nvPr/>
          </p:nvSpPr>
          <p:spPr>
            <a:xfrm>
              <a:off x="2909886" y="1554215"/>
              <a:ext cx="1661752" cy="823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rtlCol="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000" b="1" dirty="0" smtClean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澆水、</a:t>
              </a:r>
              <a:r>
                <a:rPr lang="zh-TW" altLang="en-US" sz="3000" b="1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施肥</a:t>
              </a:r>
              <a:endParaRPr lang="zh-TW" altLang="en-US" sz="3000" b="1" kern="1200" noProof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7008577" y="2732113"/>
            <a:ext cx="1404518" cy="912937"/>
            <a:chOff x="1702803" y="3018533"/>
            <a:chExt cx="1404518" cy="912937"/>
          </a:xfrm>
        </p:grpSpPr>
        <p:sp>
          <p:nvSpPr>
            <p:cNvPr id="25" name="圓角矩形 24"/>
            <p:cNvSpPr/>
            <p:nvPr/>
          </p:nvSpPr>
          <p:spPr>
            <a:xfrm>
              <a:off x="1702803" y="3018533"/>
              <a:ext cx="1404518" cy="912937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588464"/>
                <a:satOff val="2812"/>
                <a:lumOff val="3922"/>
                <a:alphaOff val="0"/>
              </a:schemeClr>
            </a:fillRef>
            <a:effectRef idx="2">
              <a:schemeClr val="accent2">
                <a:hueOff val="-588464"/>
                <a:satOff val="2812"/>
                <a:lumOff val="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圓角矩形 4"/>
            <p:cNvSpPr txBox="1"/>
            <p:nvPr/>
          </p:nvSpPr>
          <p:spPr>
            <a:xfrm>
              <a:off x="1747369" y="3063099"/>
              <a:ext cx="1315386" cy="823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rtlCol="0" anchor="ctr" anchorCtr="0">
              <a:noAutofit/>
            </a:bodyPr>
            <a:lstStyle/>
            <a:p>
              <a:pPr lvl="0" algn="ctr" defTabSz="1333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000" b="1" kern="1200" noProof="0" dirty="0" smtClean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除草</a:t>
              </a:r>
              <a:endParaRPr lang="zh-TW" altLang="en-US" sz="3000" b="1" kern="1200" noProof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10409059" y="2776679"/>
            <a:ext cx="1404518" cy="912937"/>
            <a:chOff x="193919" y="1509649"/>
            <a:chExt cx="1404518" cy="912937"/>
          </a:xfrm>
        </p:grpSpPr>
        <p:sp>
          <p:nvSpPr>
            <p:cNvPr id="28" name="圓角矩形 27"/>
            <p:cNvSpPr/>
            <p:nvPr/>
          </p:nvSpPr>
          <p:spPr>
            <a:xfrm>
              <a:off x="193919" y="1509649"/>
              <a:ext cx="1404518" cy="912937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882696"/>
                <a:satOff val="4218"/>
                <a:lumOff val="5883"/>
                <a:alphaOff val="0"/>
              </a:schemeClr>
            </a:fillRef>
            <a:effectRef idx="2">
              <a:schemeClr val="accent2">
                <a:hueOff val="-882696"/>
                <a:satOff val="4218"/>
                <a:lumOff val="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圓角矩形 4"/>
            <p:cNvSpPr txBox="1"/>
            <p:nvPr/>
          </p:nvSpPr>
          <p:spPr>
            <a:xfrm>
              <a:off x="238485" y="1554215"/>
              <a:ext cx="1315386" cy="823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rtlCol="0" anchor="ctr" anchorCtr="0">
              <a:noAutofit/>
            </a:bodyPr>
            <a:lstStyle/>
            <a:p>
              <a:pPr lvl="0" algn="ctr" defTabSz="1333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000" b="1" kern="1200" noProof="0" dirty="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採收</a:t>
              </a:r>
            </a:p>
          </p:txBody>
        </p:sp>
      </p:grpSp>
      <p:sp>
        <p:nvSpPr>
          <p:cNvPr id="30" name="標題 1"/>
          <p:cNvSpPr txBox="1">
            <a:spLocks/>
          </p:cNvSpPr>
          <p:nvPr/>
        </p:nvSpPr>
        <p:spPr>
          <a:xfrm>
            <a:off x="7352458" y="450481"/>
            <a:ext cx="4518212" cy="1123454"/>
          </a:xfrm>
          <a:prstGeom prst="rect">
            <a:avLst/>
          </a:prstGeom>
          <a:gradFill>
            <a:gsLst>
              <a:gs pos="38776">
                <a:srgbClr val="D0EBC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r>
              <a:rPr lang="zh-TW" altLang="en-US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二、香草的成長</a:t>
            </a:r>
            <a:endParaRPr lang="zh-TW" altLang="en-US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1443317" y="4478401"/>
            <a:ext cx="10041709" cy="1697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b="1" dirty="0" smtClean="0">
                <a:solidFill>
                  <a:schemeClr val="tx1">
                    <a:lumMod val="95000"/>
                  </a:schemeClr>
                </a:solidFill>
              </a:rPr>
              <a:t>植物</a:t>
            </a:r>
            <a:br>
              <a:rPr lang="zh-TW" altLang="en-US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</a:schemeClr>
                </a:solidFill>
              </a:rPr>
              <a:t>       的</a:t>
            </a:r>
            <a:br>
              <a:rPr lang="zh-TW" altLang="en-US" b="1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</a:schemeClr>
                </a:solidFill>
              </a:rPr>
              <a:t>           照護</a:t>
            </a:r>
            <a:endParaRPr lang="zh-TW" altLang="en-US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70" y="589533"/>
            <a:ext cx="1486780" cy="111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5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三、香草與我</a:t>
            </a:r>
            <a:br>
              <a:rPr lang="zh-TW" alt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400" y="1853096"/>
            <a:ext cx="2369551" cy="46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36576" y="381449"/>
            <a:ext cx="5118847" cy="809688"/>
          </a:xfrm>
          <a:gradFill>
            <a:gsLst>
              <a:gs pos="38776">
                <a:srgbClr val="D0EBC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US" altLang="zh-TW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/>
            </a:r>
            <a:br>
              <a:rPr lang="en-US" altLang="zh-TW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zh-TW" altLang="en-US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    三</a:t>
            </a:r>
            <a:r>
              <a:rPr lang="zh-TW" alt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、香草與我</a:t>
            </a:r>
            <a:br>
              <a:rPr lang="zh-TW" alt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581429"/>
              </p:ext>
            </p:extLst>
          </p:nvPr>
        </p:nvGraphicFramePr>
        <p:xfrm>
          <a:off x="1078570" y="1655606"/>
          <a:ext cx="11627224" cy="5892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255059" y="4140279"/>
            <a:ext cx="357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拿起薄荷的葉子在手上搓一搓、聞一聞，哇！真的有香香涼涼的味道呢！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25070" y="3653127"/>
            <a:ext cx="3271962" cy="2453972"/>
          </a:xfrm>
          <a:prstGeom prst="rect">
            <a:avLst/>
          </a:prstGeom>
        </p:spPr>
      </p:pic>
      <p:sp>
        <p:nvSpPr>
          <p:cNvPr id="7" name="爆炸 1 6"/>
          <p:cNvSpPr/>
          <p:nvPr/>
        </p:nvSpPr>
        <p:spPr>
          <a:xfrm rot="21101237">
            <a:off x="1439186" y="4705870"/>
            <a:ext cx="2313829" cy="181289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天然的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?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爆炸 1 7"/>
          <p:cNvSpPr/>
          <p:nvPr/>
        </p:nvSpPr>
        <p:spPr>
          <a:xfrm rot="442984">
            <a:off x="8406368" y="4682979"/>
            <a:ext cx="2313829" cy="181289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合</a:t>
            </a:r>
            <a:r>
              <a:rPr lang="zh-TW" altLang="en-US" sz="2800" b="1" dirty="0">
                <a:solidFill>
                  <a:srgbClr val="FF0000"/>
                </a:solidFill>
              </a:rPr>
              <a:t>成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的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?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599" y="375348"/>
            <a:ext cx="815789" cy="8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screen">
            <a:alphaModFix amt="2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46929" y="155636"/>
            <a:ext cx="5118847" cy="809688"/>
          </a:xfrm>
          <a:gradFill>
            <a:gsLst>
              <a:gs pos="38776">
                <a:srgbClr val="D0EBC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US" altLang="zh-TW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/>
            </a:r>
            <a:br>
              <a:rPr lang="en-US" altLang="zh-TW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zh-TW" alt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四</a:t>
            </a:r>
            <a:r>
              <a:rPr lang="zh-TW" altLang="en-US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、小</a:t>
            </a:r>
            <a:r>
              <a:rPr lang="zh-TW" alt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小香草特派員</a:t>
            </a:r>
            <a:br>
              <a:rPr lang="zh-TW" alt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806893"/>
              </p:ext>
            </p:extLst>
          </p:nvPr>
        </p:nvGraphicFramePr>
        <p:xfrm>
          <a:off x="970994" y="965324"/>
          <a:ext cx="11627224" cy="5892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IMG_25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70375" y="4157941"/>
            <a:ext cx="4194488" cy="2359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4060769"/>
            <a:ext cx="1927412" cy="257104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376" y="4084685"/>
            <a:ext cx="1909484" cy="2547126"/>
          </a:xfrm>
          <a:prstGeom prst="rect">
            <a:avLst/>
          </a:prstGeom>
        </p:spPr>
      </p:pic>
      <p:sp>
        <p:nvSpPr>
          <p:cNvPr id="7" name="直線圖說文字 3 (加上強調線) 6"/>
          <p:cNvSpPr/>
          <p:nvPr/>
        </p:nvSpPr>
        <p:spPr>
          <a:xfrm>
            <a:off x="3603812" y="6365977"/>
            <a:ext cx="3361764" cy="403412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51482"/>
              <a:gd name="adj8" fmla="val -33953"/>
            </a:avLst>
          </a:prstGeom>
          <a:solidFill>
            <a:srgbClr val="B8FE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教師製作的香草本讓學生可以學習到統整的香草知識。</a:t>
            </a:r>
            <a:endParaRPr lang="zh-TW" alt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704" y="643464"/>
            <a:ext cx="3862295" cy="5571071"/>
          </a:xfrm>
        </p:spPr>
        <p:txBody>
          <a:bodyPr rtlCol="0">
            <a:normAutofit/>
          </a:bodyPr>
          <a:lstStyle/>
          <a:p>
            <a:r>
              <a:rPr lang="zh-TW" altLang="en-US" sz="4400" b="1" dirty="0">
                <a:solidFill>
                  <a:srgbClr val="FFFFFF"/>
                </a:solidFill>
              </a:rPr>
              <a:t>五</a:t>
            </a:r>
            <a:r>
              <a:rPr lang="zh-TW" altLang="en-US" sz="4400" b="1" dirty="0" smtClean="0">
                <a:solidFill>
                  <a:srgbClr val="FFFFFF"/>
                </a:solidFill>
              </a:rPr>
              <a:t>、手作香草</a:t>
            </a:r>
            <a:r>
              <a:rPr lang="en-US" altLang="zh-TW" sz="4400" b="1" dirty="0" smtClean="0">
                <a:solidFill>
                  <a:srgbClr val="FFFFFF"/>
                </a:solidFill>
              </a:rPr>
              <a:t/>
            </a:r>
            <a:br>
              <a:rPr lang="en-US" altLang="zh-TW" sz="4400" b="1" dirty="0" smtClean="0">
                <a:solidFill>
                  <a:srgbClr val="FFFFFF"/>
                </a:solidFill>
              </a:rPr>
            </a:br>
            <a:r>
              <a:rPr lang="zh-TW" altLang="en-US" sz="4400" b="1" dirty="0" smtClean="0">
                <a:solidFill>
                  <a:srgbClr val="FFFFFF"/>
                </a:solidFill>
              </a:rPr>
              <a:t>        應用</a:t>
            </a:r>
            <a:endParaRPr lang="zh-TW" altLang="en-US" sz="4400" b="1" dirty="0">
              <a:solidFill>
                <a:srgbClr val="FFFFFF"/>
              </a:solidFill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68" y="643463"/>
            <a:ext cx="8198907" cy="5571072"/>
          </a:xfrm>
        </p:spPr>
      </p:pic>
    </p:spTree>
    <p:extLst>
      <p:ext uri="{BB962C8B-B14F-4D97-AF65-F5344CB8AC3E}">
        <p14:creationId xmlns:p14="http://schemas.microsoft.com/office/powerpoint/2010/main" val="4112772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 useBgFill="1">
        <p:nvSpPr>
          <p:cNvPr id="7" name="文字方塊 6"/>
          <p:cNvSpPr txBox="1"/>
          <p:nvPr/>
        </p:nvSpPr>
        <p:spPr>
          <a:xfrm>
            <a:off x="4314909" y="259237"/>
            <a:ext cx="3460376" cy="800219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clear"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/>
              <a:t>蘿勒酥皮小點心</a:t>
            </a:r>
          </a:p>
          <a:p>
            <a:endParaRPr lang="zh-TW" altLang="en-US" b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879" y="2411506"/>
            <a:ext cx="2053812" cy="27396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051" y="2411506"/>
            <a:ext cx="2057046" cy="274396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457" y="2411506"/>
            <a:ext cx="2044895" cy="2727757"/>
          </a:xfrm>
          <a:prstGeom prst="rect">
            <a:avLst/>
          </a:prstGeom>
        </p:spPr>
      </p:pic>
      <p:sp>
        <p:nvSpPr>
          <p:cNvPr id="11" name="向右箭號 10"/>
          <p:cNvSpPr/>
          <p:nvPr/>
        </p:nvSpPr>
        <p:spPr>
          <a:xfrm>
            <a:off x="3325426" y="3141836"/>
            <a:ext cx="785487" cy="704023"/>
          </a:xfrm>
          <a:prstGeom prst="stripedRightArrow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5932818" y="3078957"/>
            <a:ext cx="745956" cy="766902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形圖說文字 13"/>
          <p:cNvSpPr/>
          <p:nvPr/>
        </p:nvSpPr>
        <p:spPr>
          <a:xfrm>
            <a:off x="1757870" y="5412393"/>
            <a:ext cx="2652844" cy="931014"/>
          </a:xfrm>
          <a:prstGeom prst="wedgeEllipseCallout">
            <a:avLst>
              <a:gd name="adj1" fmla="val -18613"/>
              <a:gd name="adj2" fmla="val -128940"/>
            </a:avLst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把剪下來的蘿勒去掉莖的部分，只留下葉子</a:t>
            </a:r>
            <a:endParaRPr lang="zh-TW" alt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橢圓形圖說文字 14"/>
          <p:cNvSpPr/>
          <p:nvPr/>
        </p:nvSpPr>
        <p:spPr>
          <a:xfrm>
            <a:off x="4741933" y="5459506"/>
            <a:ext cx="2379464" cy="890546"/>
          </a:xfrm>
          <a:prstGeom prst="wedgeEllipseCallout">
            <a:avLst>
              <a:gd name="adj1" fmla="val -27792"/>
              <a:gd name="adj2" fmla="val -144039"/>
            </a:avLst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在酥皮上塗抹蛋液</a:t>
            </a:r>
          </a:p>
        </p:txBody>
      </p:sp>
      <p:sp>
        <p:nvSpPr>
          <p:cNvPr id="16" name="橢圓形圖說文字 15"/>
          <p:cNvSpPr/>
          <p:nvPr/>
        </p:nvSpPr>
        <p:spPr>
          <a:xfrm>
            <a:off x="7558904" y="5178599"/>
            <a:ext cx="3247054" cy="1172730"/>
          </a:xfrm>
          <a:prstGeom prst="wedgeEllipseCallout">
            <a:avLst>
              <a:gd name="adj1" fmla="val -24433"/>
              <a:gd name="adj2" fmla="val -73202"/>
            </a:avLst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鋪好羅</a:t>
            </a:r>
            <a:r>
              <a:rPr lang="zh-TW" alt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勒葉，捲一捲切成一段一段，最後進烤箱烤，就完成又香又酥的小點心了。</a:t>
            </a:r>
            <a:endParaRPr lang="en-US" altLang="zh-TW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732" y="2436179"/>
            <a:ext cx="2026398" cy="270308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746" y="0"/>
            <a:ext cx="1754048" cy="243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0171" y="-2162842"/>
            <a:ext cx="6871659" cy="12192000"/>
          </a:xfrm>
          <a:prstGeom prst="rect">
            <a:avLst/>
          </a:prstGeom>
          <a:effectLst>
            <a:glow>
              <a:schemeClr val="tx1">
                <a:alpha val="69000"/>
              </a:schemeClr>
            </a:glow>
            <a:softEdge rad="1041400"/>
          </a:effectLst>
        </p:spPr>
      </p:pic>
      <p:grpSp>
        <p:nvGrpSpPr>
          <p:cNvPr id="3" name="群組 2"/>
          <p:cNvGrpSpPr/>
          <p:nvPr/>
        </p:nvGrpSpPr>
        <p:grpSpPr>
          <a:xfrm>
            <a:off x="112602" y="1857373"/>
            <a:ext cx="11795862" cy="3370609"/>
            <a:chOff x="215969" y="3487391"/>
            <a:chExt cx="11795862" cy="3370609"/>
          </a:xfrm>
        </p:grpSpPr>
        <p:sp>
          <p:nvSpPr>
            <p:cNvPr id="24" name="矩形 23"/>
            <p:cNvSpPr/>
            <p:nvPr/>
          </p:nvSpPr>
          <p:spPr>
            <a:xfrm>
              <a:off x="3088118" y="3899333"/>
              <a:ext cx="2470000" cy="2178738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isometricOffAxis2Left" zoom="95000"/>
              <a:lightRig rig="flat" dir="t"/>
            </a:scene3d>
            <a:sp3d z="-381000" extrusionH="63500" contourW="12700" prstMaterial="matte">
              <a:bevelT prst="angle"/>
              <a:bevelB prst="relaxedInset"/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矩形 26"/>
            <p:cNvSpPr/>
            <p:nvPr/>
          </p:nvSpPr>
          <p:spPr>
            <a:xfrm>
              <a:off x="6675865" y="4407568"/>
              <a:ext cx="2494516" cy="2113588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isometricOffAxis2Left" zoom="95000"/>
              <a:lightRig rig="flat" dir="t"/>
            </a:scene3d>
            <a:sp3d z="-381000" extrusionH="63500" contourW="12700" prstMaterial="matte">
              <a:bevelT prst="angle"/>
              <a:bevelB prst="relaxedInset"/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-590608"/>
                <a:satOff val="-2957"/>
                <a:lumOff val="375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手繪多邊形 27"/>
            <p:cNvSpPr/>
            <p:nvPr/>
          </p:nvSpPr>
          <p:spPr>
            <a:xfrm>
              <a:off x="5297321" y="5488215"/>
              <a:ext cx="1182863" cy="1231127"/>
            </a:xfrm>
            <a:custGeom>
              <a:avLst/>
              <a:gdLst>
                <a:gd name="connsiteX0" fmla="*/ 0 w 1182863"/>
                <a:gd name="connsiteY0" fmla="*/ 118286 h 1231127"/>
                <a:gd name="connsiteX1" fmla="*/ 118286 w 1182863"/>
                <a:gd name="connsiteY1" fmla="*/ 0 h 1231127"/>
                <a:gd name="connsiteX2" fmla="*/ 1064577 w 1182863"/>
                <a:gd name="connsiteY2" fmla="*/ 0 h 1231127"/>
                <a:gd name="connsiteX3" fmla="*/ 1182863 w 1182863"/>
                <a:gd name="connsiteY3" fmla="*/ 118286 h 1231127"/>
                <a:gd name="connsiteX4" fmla="*/ 1182863 w 1182863"/>
                <a:gd name="connsiteY4" fmla="*/ 1112841 h 1231127"/>
                <a:gd name="connsiteX5" fmla="*/ 1064577 w 1182863"/>
                <a:gd name="connsiteY5" fmla="*/ 1231127 h 1231127"/>
                <a:gd name="connsiteX6" fmla="*/ 118286 w 1182863"/>
                <a:gd name="connsiteY6" fmla="*/ 1231127 h 1231127"/>
                <a:gd name="connsiteX7" fmla="*/ 0 w 1182863"/>
                <a:gd name="connsiteY7" fmla="*/ 1112841 h 1231127"/>
                <a:gd name="connsiteX8" fmla="*/ 0 w 1182863"/>
                <a:gd name="connsiteY8" fmla="*/ 118286 h 123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2863" h="1231127">
                  <a:moveTo>
                    <a:pt x="0" y="118286"/>
                  </a:moveTo>
                  <a:cubicBezTo>
                    <a:pt x="0" y="52958"/>
                    <a:pt x="52958" y="0"/>
                    <a:pt x="118286" y="0"/>
                  </a:cubicBezTo>
                  <a:lnTo>
                    <a:pt x="1064577" y="0"/>
                  </a:lnTo>
                  <a:cubicBezTo>
                    <a:pt x="1129905" y="0"/>
                    <a:pt x="1182863" y="52958"/>
                    <a:pt x="1182863" y="118286"/>
                  </a:cubicBezTo>
                  <a:lnTo>
                    <a:pt x="1182863" y="1112841"/>
                  </a:lnTo>
                  <a:cubicBezTo>
                    <a:pt x="1182863" y="1178169"/>
                    <a:pt x="1129905" y="1231127"/>
                    <a:pt x="1064577" y="1231127"/>
                  </a:cubicBezTo>
                  <a:lnTo>
                    <a:pt x="118286" y="1231127"/>
                  </a:lnTo>
                  <a:cubicBezTo>
                    <a:pt x="52958" y="1231127"/>
                    <a:pt x="0" y="1178169"/>
                    <a:pt x="0" y="1112841"/>
                  </a:cubicBezTo>
                  <a:lnTo>
                    <a:pt x="0" y="118286"/>
                  </a:lnTo>
                  <a:close/>
                </a:path>
              </a:pathLst>
            </a:custGeom>
            <a:scene3d>
              <a:camera prst="isometricOffAxis2Left" zoom="95000"/>
              <a:lightRig rig="flat" dir="t"/>
            </a:scene3d>
            <a:sp3d z="57150" extrusionH="63500" prstMaterial="matte">
              <a:bevelT prst="angle"/>
              <a:bevelB prst="relaxedInset"/>
            </a:sp3d>
          </p:spPr>
          <p:style>
            <a:lnRef idx="1">
              <a:schemeClr val="accent2">
                <a:hueOff val="-723100"/>
                <a:satOff val="-4962"/>
                <a:lumOff val="254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5135" tIns="145135" rIns="145135" bIns="145135" numCol="1" spcCol="1270" anchor="ctr" anchorCtr="0">
              <a:noAutofit/>
            </a:bodyPr>
            <a:lstStyle/>
            <a:p>
              <a:pPr lvl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dirty="0"/>
                <a:t>將</a:t>
              </a:r>
              <a:r>
                <a:rPr lang="zh-TW" altLang="en-US" sz="1600" kern="1200" dirty="0" smtClean="0"/>
                <a:t>水彩塗在葉子後面，葉子的紋理就能拓印在紙張上。</a:t>
              </a:r>
              <a:endParaRPr lang="zh-TW" altLang="en-US" sz="1600" kern="1200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9517315" y="4744412"/>
              <a:ext cx="2494516" cy="2113588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scene3d>
              <a:camera prst="isometricOffAxis2Left" zoom="95000"/>
              <a:lightRig rig="flat" dir="t"/>
            </a:scene3d>
            <a:sp3d z="-381000" extrusionH="63500" contourW="12700" prstMaterial="matte">
              <a:bevelT prst="angle"/>
              <a:bevelB prst="relaxedInset"/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-1181216"/>
                <a:satOff val="-5914"/>
                <a:lumOff val="7499"/>
                <a:alphaOff val="0"/>
              </a:schemeClr>
            </a:fillRef>
            <a:effectRef idx="0">
              <a:schemeClr val="accent2">
                <a:tint val="50000"/>
                <a:hueOff val="-1181216"/>
                <a:satOff val="-5914"/>
                <a:lumOff val="749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矩形 31"/>
            <p:cNvSpPr/>
            <p:nvPr/>
          </p:nvSpPr>
          <p:spPr>
            <a:xfrm rot="5008613">
              <a:off x="204684" y="3498676"/>
              <a:ext cx="2369245" cy="2346676"/>
            </a:xfrm>
            <a:prstGeom prst="rect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isometricOffAxis2Left" zoom="95000"/>
              <a:lightRig rig="flat" dir="t"/>
            </a:scene3d>
            <a:sp3d z="-381000" extrusionH="63500" contourW="12700" prstMaterial="matte">
              <a:bevelT prst="angle"/>
              <a:bevelB prst="relaxedInset"/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-1771824"/>
                <a:satOff val="-8871"/>
                <a:lumOff val="11249"/>
                <a:alphaOff val="0"/>
              </a:schemeClr>
            </a:fillRef>
            <a:effectRef idx="0">
              <a:schemeClr val="accent2">
                <a:tint val="50000"/>
                <a:hueOff val="-1771824"/>
                <a:satOff val="-8871"/>
                <a:lumOff val="1124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手繪多邊形 32"/>
            <p:cNvSpPr/>
            <p:nvPr/>
          </p:nvSpPr>
          <p:spPr>
            <a:xfrm>
              <a:off x="8512679" y="5626873"/>
              <a:ext cx="1182863" cy="1231127"/>
            </a:xfrm>
            <a:custGeom>
              <a:avLst/>
              <a:gdLst>
                <a:gd name="connsiteX0" fmla="*/ 0 w 1182863"/>
                <a:gd name="connsiteY0" fmla="*/ 118286 h 1231127"/>
                <a:gd name="connsiteX1" fmla="*/ 118286 w 1182863"/>
                <a:gd name="connsiteY1" fmla="*/ 0 h 1231127"/>
                <a:gd name="connsiteX2" fmla="*/ 1064577 w 1182863"/>
                <a:gd name="connsiteY2" fmla="*/ 0 h 1231127"/>
                <a:gd name="connsiteX3" fmla="*/ 1182863 w 1182863"/>
                <a:gd name="connsiteY3" fmla="*/ 118286 h 1231127"/>
                <a:gd name="connsiteX4" fmla="*/ 1182863 w 1182863"/>
                <a:gd name="connsiteY4" fmla="*/ 1112841 h 1231127"/>
                <a:gd name="connsiteX5" fmla="*/ 1064577 w 1182863"/>
                <a:gd name="connsiteY5" fmla="*/ 1231127 h 1231127"/>
                <a:gd name="connsiteX6" fmla="*/ 118286 w 1182863"/>
                <a:gd name="connsiteY6" fmla="*/ 1231127 h 1231127"/>
                <a:gd name="connsiteX7" fmla="*/ 0 w 1182863"/>
                <a:gd name="connsiteY7" fmla="*/ 1112841 h 1231127"/>
                <a:gd name="connsiteX8" fmla="*/ 0 w 1182863"/>
                <a:gd name="connsiteY8" fmla="*/ 118286 h 123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2863" h="1231127">
                  <a:moveTo>
                    <a:pt x="0" y="118286"/>
                  </a:moveTo>
                  <a:cubicBezTo>
                    <a:pt x="0" y="52958"/>
                    <a:pt x="52958" y="0"/>
                    <a:pt x="118286" y="0"/>
                  </a:cubicBezTo>
                  <a:lnTo>
                    <a:pt x="1064577" y="0"/>
                  </a:lnTo>
                  <a:cubicBezTo>
                    <a:pt x="1129905" y="0"/>
                    <a:pt x="1182863" y="52958"/>
                    <a:pt x="1182863" y="118286"/>
                  </a:cubicBezTo>
                  <a:lnTo>
                    <a:pt x="1182863" y="1112841"/>
                  </a:lnTo>
                  <a:cubicBezTo>
                    <a:pt x="1182863" y="1178169"/>
                    <a:pt x="1129905" y="1231127"/>
                    <a:pt x="1064577" y="1231127"/>
                  </a:cubicBezTo>
                  <a:lnTo>
                    <a:pt x="118286" y="1231127"/>
                  </a:lnTo>
                  <a:cubicBezTo>
                    <a:pt x="52958" y="1231127"/>
                    <a:pt x="0" y="1178169"/>
                    <a:pt x="0" y="1112841"/>
                  </a:cubicBezTo>
                  <a:lnTo>
                    <a:pt x="0" y="118286"/>
                  </a:lnTo>
                  <a:close/>
                </a:path>
              </a:pathLst>
            </a:custGeom>
            <a:scene3d>
              <a:camera prst="isometricOffAxis2Left" zoom="95000"/>
              <a:lightRig rig="flat" dir="t"/>
            </a:scene3d>
            <a:sp3d z="57150" extrusionH="63500" prstMaterial="matte">
              <a:bevelT prst="angle"/>
              <a:bevelB prst="relaxedInset"/>
            </a:sp3d>
          </p:spPr>
          <p:style>
            <a:lnRef idx="1">
              <a:schemeClr val="accent2">
                <a:hueOff val="-1446200"/>
                <a:satOff val="-9924"/>
                <a:lumOff val="509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5135" tIns="145135" rIns="145135" bIns="145135" numCol="1" spcCol="1270" anchor="ctr" anchorCtr="0">
              <a:noAutofit/>
            </a:bodyPr>
            <a:lstStyle/>
            <a:p>
              <a:pPr lvl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kern="1200" dirty="0" smtClean="0"/>
                <a:t>拓印畫終於完成了，我好開心喔！</a:t>
              </a:r>
              <a:endParaRPr lang="zh-TW" altLang="en-US" kern="1200" dirty="0"/>
            </a:p>
          </p:txBody>
        </p:sp>
        <p:sp>
          <p:nvSpPr>
            <p:cNvPr id="25" name="手繪多邊形 24"/>
            <p:cNvSpPr/>
            <p:nvPr/>
          </p:nvSpPr>
          <p:spPr>
            <a:xfrm>
              <a:off x="1839426" y="5293030"/>
              <a:ext cx="1182863" cy="1231127"/>
            </a:xfrm>
            <a:custGeom>
              <a:avLst/>
              <a:gdLst>
                <a:gd name="connsiteX0" fmla="*/ 0 w 1182863"/>
                <a:gd name="connsiteY0" fmla="*/ 118286 h 1231127"/>
                <a:gd name="connsiteX1" fmla="*/ 118286 w 1182863"/>
                <a:gd name="connsiteY1" fmla="*/ 0 h 1231127"/>
                <a:gd name="connsiteX2" fmla="*/ 1064577 w 1182863"/>
                <a:gd name="connsiteY2" fmla="*/ 0 h 1231127"/>
                <a:gd name="connsiteX3" fmla="*/ 1182863 w 1182863"/>
                <a:gd name="connsiteY3" fmla="*/ 118286 h 1231127"/>
                <a:gd name="connsiteX4" fmla="*/ 1182863 w 1182863"/>
                <a:gd name="connsiteY4" fmla="*/ 1112841 h 1231127"/>
                <a:gd name="connsiteX5" fmla="*/ 1064577 w 1182863"/>
                <a:gd name="connsiteY5" fmla="*/ 1231127 h 1231127"/>
                <a:gd name="connsiteX6" fmla="*/ 118286 w 1182863"/>
                <a:gd name="connsiteY6" fmla="*/ 1231127 h 1231127"/>
                <a:gd name="connsiteX7" fmla="*/ 0 w 1182863"/>
                <a:gd name="connsiteY7" fmla="*/ 1112841 h 1231127"/>
                <a:gd name="connsiteX8" fmla="*/ 0 w 1182863"/>
                <a:gd name="connsiteY8" fmla="*/ 118286 h 123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2863" h="1231127">
                  <a:moveTo>
                    <a:pt x="0" y="118286"/>
                  </a:moveTo>
                  <a:cubicBezTo>
                    <a:pt x="0" y="52958"/>
                    <a:pt x="52958" y="0"/>
                    <a:pt x="118286" y="0"/>
                  </a:cubicBezTo>
                  <a:lnTo>
                    <a:pt x="1064577" y="0"/>
                  </a:lnTo>
                  <a:cubicBezTo>
                    <a:pt x="1129905" y="0"/>
                    <a:pt x="1182863" y="52958"/>
                    <a:pt x="1182863" y="118286"/>
                  </a:cubicBezTo>
                  <a:lnTo>
                    <a:pt x="1182863" y="1112841"/>
                  </a:lnTo>
                  <a:cubicBezTo>
                    <a:pt x="1182863" y="1178169"/>
                    <a:pt x="1129905" y="1231127"/>
                    <a:pt x="1064577" y="1231127"/>
                  </a:cubicBezTo>
                  <a:lnTo>
                    <a:pt x="118286" y="1231127"/>
                  </a:lnTo>
                  <a:cubicBezTo>
                    <a:pt x="52958" y="1231127"/>
                    <a:pt x="0" y="1178169"/>
                    <a:pt x="0" y="1112841"/>
                  </a:cubicBezTo>
                  <a:lnTo>
                    <a:pt x="0" y="118286"/>
                  </a:lnTo>
                  <a:close/>
                </a:path>
              </a:pathLst>
            </a:custGeom>
            <a:scene3d>
              <a:camera prst="isometricOffAxis2Left" zoom="95000"/>
              <a:lightRig rig="flat" dir="t"/>
            </a:scene3d>
            <a:sp3d z="57150" extrusionH="63500" prstMaterial="matte">
              <a:bevelT prst="angle"/>
              <a:bevelB prst="relaxedInset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5135" tIns="145135" rIns="145135" bIns="145135" numCol="1" spcCol="1270" anchor="ctr" anchorCtr="0">
              <a:noAutofit/>
            </a:bodyPr>
            <a:lstStyle/>
            <a:p>
              <a:pPr lvl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/>
                <a:t>收集拓印的材料</a:t>
              </a:r>
              <a:endParaRPr lang="zh-TW" altLang="en-US" sz="2000" kern="1200" dirty="0"/>
            </a:p>
          </p:txBody>
        </p:sp>
      </p:grpSp>
      <p:sp>
        <p:nvSpPr>
          <p:cNvPr id="5" name="向右箭號 4"/>
          <p:cNvSpPr/>
          <p:nvPr/>
        </p:nvSpPr>
        <p:spPr>
          <a:xfrm>
            <a:off x="2586260" y="2854518"/>
            <a:ext cx="665823" cy="50416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rot="460750">
            <a:off x="5832713" y="3012298"/>
            <a:ext cx="665823" cy="50416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 rot="460750">
            <a:off x="9124495" y="3582260"/>
            <a:ext cx="665823" cy="50416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流程圖: 程序 18"/>
          <p:cNvSpPr/>
          <p:nvPr/>
        </p:nvSpPr>
        <p:spPr>
          <a:xfrm>
            <a:off x="4545106" y="380860"/>
            <a:ext cx="3101788" cy="726141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1800000" rev="0"/>
            </a:camera>
            <a:lightRig rig="glow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3600" b="1" dirty="0"/>
              <a:t>拓印畫</a:t>
            </a:r>
          </a:p>
        </p:txBody>
      </p:sp>
    </p:spTree>
    <p:extLst>
      <p:ext uri="{BB962C8B-B14F-4D97-AF65-F5344CB8AC3E}">
        <p14:creationId xmlns:p14="http://schemas.microsoft.com/office/powerpoint/2010/main" val="3694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9999FF"/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59" y="380860"/>
            <a:ext cx="11483788" cy="2398199"/>
          </a:xfrm>
          <a:effectLst>
            <a:softEdge rad="596900"/>
          </a:effectLst>
        </p:spPr>
      </p:pic>
      <p:sp>
        <p:nvSpPr>
          <p:cNvPr id="12" name="流程圖: 程序 11"/>
          <p:cNvSpPr/>
          <p:nvPr/>
        </p:nvSpPr>
        <p:spPr>
          <a:xfrm>
            <a:off x="4545106" y="380860"/>
            <a:ext cx="3101788" cy="726141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1800000" rev="0"/>
            </a:camera>
            <a:lightRig rig="glow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3600" b="1" dirty="0"/>
              <a:t>押花創作</a:t>
            </a:r>
            <a:r>
              <a:rPr lang="zh-TW" altLang="en-US" sz="3600" b="1" dirty="0" smtClean="0"/>
              <a:t>畫</a:t>
            </a:r>
            <a:endParaRPr lang="zh-TW" altLang="en-US" sz="36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486" y="2779058"/>
            <a:ext cx="2560737" cy="3415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手繪多邊形 32"/>
          <p:cNvSpPr/>
          <p:nvPr/>
        </p:nvSpPr>
        <p:spPr>
          <a:xfrm>
            <a:off x="10424161" y="2195443"/>
            <a:ext cx="1749730" cy="1231127"/>
          </a:xfrm>
          <a:custGeom>
            <a:avLst/>
            <a:gdLst>
              <a:gd name="connsiteX0" fmla="*/ 0 w 1182863"/>
              <a:gd name="connsiteY0" fmla="*/ 118286 h 1231127"/>
              <a:gd name="connsiteX1" fmla="*/ 118286 w 1182863"/>
              <a:gd name="connsiteY1" fmla="*/ 0 h 1231127"/>
              <a:gd name="connsiteX2" fmla="*/ 1064577 w 1182863"/>
              <a:gd name="connsiteY2" fmla="*/ 0 h 1231127"/>
              <a:gd name="connsiteX3" fmla="*/ 1182863 w 1182863"/>
              <a:gd name="connsiteY3" fmla="*/ 118286 h 1231127"/>
              <a:gd name="connsiteX4" fmla="*/ 1182863 w 1182863"/>
              <a:gd name="connsiteY4" fmla="*/ 1112841 h 1231127"/>
              <a:gd name="connsiteX5" fmla="*/ 1064577 w 1182863"/>
              <a:gd name="connsiteY5" fmla="*/ 1231127 h 1231127"/>
              <a:gd name="connsiteX6" fmla="*/ 118286 w 1182863"/>
              <a:gd name="connsiteY6" fmla="*/ 1231127 h 1231127"/>
              <a:gd name="connsiteX7" fmla="*/ 0 w 1182863"/>
              <a:gd name="connsiteY7" fmla="*/ 1112841 h 1231127"/>
              <a:gd name="connsiteX8" fmla="*/ 0 w 1182863"/>
              <a:gd name="connsiteY8" fmla="*/ 118286 h 123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863" h="1231127">
                <a:moveTo>
                  <a:pt x="0" y="118286"/>
                </a:moveTo>
                <a:cubicBezTo>
                  <a:pt x="0" y="52958"/>
                  <a:pt x="52958" y="0"/>
                  <a:pt x="118286" y="0"/>
                </a:cubicBezTo>
                <a:lnTo>
                  <a:pt x="1064577" y="0"/>
                </a:lnTo>
                <a:cubicBezTo>
                  <a:pt x="1129905" y="0"/>
                  <a:pt x="1182863" y="52958"/>
                  <a:pt x="1182863" y="118286"/>
                </a:cubicBezTo>
                <a:lnTo>
                  <a:pt x="1182863" y="1112841"/>
                </a:lnTo>
                <a:cubicBezTo>
                  <a:pt x="1182863" y="1178169"/>
                  <a:pt x="1129905" y="1231127"/>
                  <a:pt x="1064577" y="1231127"/>
                </a:cubicBezTo>
                <a:lnTo>
                  <a:pt x="118286" y="1231127"/>
                </a:lnTo>
                <a:cubicBezTo>
                  <a:pt x="52958" y="1231127"/>
                  <a:pt x="0" y="1178169"/>
                  <a:pt x="0" y="1112841"/>
                </a:cubicBezTo>
                <a:lnTo>
                  <a:pt x="0" y="118286"/>
                </a:lnTo>
                <a:close/>
              </a:path>
            </a:pathLst>
          </a:custGeom>
          <a:scene3d>
            <a:camera prst="isometricOffAxis2Left" zoom="95000"/>
            <a:lightRig rig="flat" dir="t"/>
          </a:scene3d>
          <a:sp3d z="57150" extrusionH="63500" prstMaterial="matte"/>
        </p:spPr>
        <p:style>
          <a:lnRef idx="1">
            <a:schemeClr val="accent2">
              <a:hueOff val="-1446200"/>
              <a:satOff val="-9924"/>
              <a:lumOff val="509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135" tIns="145135" rIns="145135" bIns="145135" numCol="1" spcCol="1270" anchor="ctr" anchorCtr="0">
            <a:noAutofit/>
          </a:bodyPr>
          <a:lstStyle/>
          <a:p>
            <a:pPr lvl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/>
              <a:t>這是我用芳香萬壽菊的花、葉和做的</a:t>
            </a:r>
            <a:r>
              <a:rPr lang="zh-TW" altLang="en-US" dirty="0"/>
              <a:t>押</a:t>
            </a:r>
            <a:r>
              <a:rPr lang="zh-TW" altLang="en-US" dirty="0" smtClean="0"/>
              <a:t>花創作畫</a:t>
            </a:r>
            <a:r>
              <a:rPr lang="zh-TW" altLang="en-US" kern="1200" dirty="0" smtClean="0"/>
              <a:t>。</a:t>
            </a:r>
            <a:endParaRPr lang="zh-TW" altLang="en-US" kern="12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945" y="2779058"/>
            <a:ext cx="2560737" cy="3415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手繪多邊形 16"/>
          <p:cNvSpPr/>
          <p:nvPr/>
        </p:nvSpPr>
        <p:spPr>
          <a:xfrm>
            <a:off x="6931055" y="2108069"/>
            <a:ext cx="2361758" cy="1231127"/>
          </a:xfrm>
          <a:custGeom>
            <a:avLst/>
            <a:gdLst>
              <a:gd name="connsiteX0" fmla="*/ 0 w 1182863"/>
              <a:gd name="connsiteY0" fmla="*/ 118286 h 1231127"/>
              <a:gd name="connsiteX1" fmla="*/ 118286 w 1182863"/>
              <a:gd name="connsiteY1" fmla="*/ 0 h 1231127"/>
              <a:gd name="connsiteX2" fmla="*/ 1064577 w 1182863"/>
              <a:gd name="connsiteY2" fmla="*/ 0 h 1231127"/>
              <a:gd name="connsiteX3" fmla="*/ 1182863 w 1182863"/>
              <a:gd name="connsiteY3" fmla="*/ 118286 h 1231127"/>
              <a:gd name="connsiteX4" fmla="*/ 1182863 w 1182863"/>
              <a:gd name="connsiteY4" fmla="*/ 1112841 h 1231127"/>
              <a:gd name="connsiteX5" fmla="*/ 1064577 w 1182863"/>
              <a:gd name="connsiteY5" fmla="*/ 1231127 h 1231127"/>
              <a:gd name="connsiteX6" fmla="*/ 118286 w 1182863"/>
              <a:gd name="connsiteY6" fmla="*/ 1231127 h 1231127"/>
              <a:gd name="connsiteX7" fmla="*/ 0 w 1182863"/>
              <a:gd name="connsiteY7" fmla="*/ 1112841 h 1231127"/>
              <a:gd name="connsiteX8" fmla="*/ 0 w 1182863"/>
              <a:gd name="connsiteY8" fmla="*/ 118286 h 123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863" h="1231127">
                <a:moveTo>
                  <a:pt x="0" y="118286"/>
                </a:moveTo>
                <a:cubicBezTo>
                  <a:pt x="0" y="52958"/>
                  <a:pt x="52958" y="0"/>
                  <a:pt x="118286" y="0"/>
                </a:cubicBezTo>
                <a:lnTo>
                  <a:pt x="1064577" y="0"/>
                </a:lnTo>
                <a:cubicBezTo>
                  <a:pt x="1129905" y="0"/>
                  <a:pt x="1182863" y="52958"/>
                  <a:pt x="1182863" y="118286"/>
                </a:cubicBezTo>
                <a:lnTo>
                  <a:pt x="1182863" y="1112841"/>
                </a:lnTo>
                <a:cubicBezTo>
                  <a:pt x="1182863" y="1178169"/>
                  <a:pt x="1129905" y="1231127"/>
                  <a:pt x="1064577" y="1231127"/>
                </a:cubicBezTo>
                <a:lnTo>
                  <a:pt x="118286" y="1231127"/>
                </a:lnTo>
                <a:cubicBezTo>
                  <a:pt x="52958" y="1231127"/>
                  <a:pt x="0" y="1178169"/>
                  <a:pt x="0" y="1112841"/>
                </a:cubicBezTo>
                <a:lnTo>
                  <a:pt x="0" y="118286"/>
                </a:lnTo>
                <a:close/>
              </a:path>
            </a:pathLst>
          </a:custGeom>
          <a:scene3d>
            <a:camera prst="isometricOffAxis2Left" zoom="95000"/>
            <a:lightRig rig="flat" dir="t"/>
          </a:scene3d>
          <a:sp3d z="57150" extrusionH="63500" prstMaterial="matte"/>
        </p:spPr>
        <p:style>
          <a:lnRef idx="1">
            <a:schemeClr val="accent2">
              <a:hueOff val="-1446200"/>
              <a:satOff val="-9924"/>
              <a:lumOff val="509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135" tIns="145135" rIns="145135" bIns="145135" numCol="1" spcCol="1270" anchor="ctr" anchorCtr="0">
            <a:noAutofit/>
          </a:bodyPr>
          <a:lstStyle/>
          <a:p>
            <a:pPr lvl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dirty="0" smtClean="0"/>
              <a:t>押花黏在雲彩紙後，在葉子上我加上亮片膠，最後還畫了草地和藍藍的雲兒喔</a:t>
            </a:r>
            <a:r>
              <a:rPr lang="en-US" altLang="zh-TW" dirty="0" smtClean="0"/>
              <a:t>!</a:t>
            </a:r>
            <a:endParaRPr lang="zh-TW" altLang="en-US" kern="12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3642" y="3181243"/>
            <a:ext cx="3444196" cy="2583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手繪多邊形 24"/>
          <p:cNvSpPr/>
          <p:nvPr/>
        </p:nvSpPr>
        <p:spPr>
          <a:xfrm>
            <a:off x="1939790" y="2108068"/>
            <a:ext cx="1182863" cy="1167147"/>
          </a:xfrm>
          <a:custGeom>
            <a:avLst/>
            <a:gdLst>
              <a:gd name="connsiteX0" fmla="*/ 0 w 1182863"/>
              <a:gd name="connsiteY0" fmla="*/ 118286 h 1231127"/>
              <a:gd name="connsiteX1" fmla="*/ 118286 w 1182863"/>
              <a:gd name="connsiteY1" fmla="*/ 0 h 1231127"/>
              <a:gd name="connsiteX2" fmla="*/ 1064577 w 1182863"/>
              <a:gd name="connsiteY2" fmla="*/ 0 h 1231127"/>
              <a:gd name="connsiteX3" fmla="*/ 1182863 w 1182863"/>
              <a:gd name="connsiteY3" fmla="*/ 118286 h 1231127"/>
              <a:gd name="connsiteX4" fmla="*/ 1182863 w 1182863"/>
              <a:gd name="connsiteY4" fmla="*/ 1112841 h 1231127"/>
              <a:gd name="connsiteX5" fmla="*/ 1064577 w 1182863"/>
              <a:gd name="connsiteY5" fmla="*/ 1231127 h 1231127"/>
              <a:gd name="connsiteX6" fmla="*/ 118286 w 1182863"/>
              <a:gd name="connsiteY6" fmla="*/ 1231127 h 1231127"/>
              <a:gd name="connsiteX7" fmla="*/ 0 w 1182863"/>
              <a:gd name="connsiteY7" fmla="*/ 1112841 h 1231127"/>
              <a:gd name="connsiteX8" fmla="*/ 0 w 1182863"/>
              <a:gd name="connsiteY8" fmla="*/ 118286 h 123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863" h="1231127">
                <a:moveTo>
                  <a:pt x="0" y="118286"/>
                </a:moveTo>
                <a:cubicBezTo>
                  <a:pt x="0" y="52958"/>
                  <a:pt x="52958" y="0"/>
                  <a:pt x="118286" y="0"/>
                </a:cubicBezTo>
                <a:lnTo>
                  <a:pt x="1064577" y="0"/>
                </a:lnTo>
                <a:cubicBezTo>
                  <a:pt x="1129905" y="0"/>
                  <a:pt x="1182863" y="52958"/>
                  <a:pt x="1182863" y="118286"/>
                </a:cubicBezTo>
                <a:lnTo>
                  <a:pt x="1182863" y="1112841"/>
                </a:lnTo>
                <a:cubicBezTo>
                  <a:pt x="1182863" y="1178169"/>
                  <a:pt x="1129905" y="1231127"/>
                  <a:pt x="1064577" y="1231127"/>
                </a:cubicBezTo>
                <a:lnTo>
                  <a:pt x="118286" y="1231127"/>
                </a:lnTo>
                <a:cubicBezTo>
                  <a:pt x="52958" y="1231127"/>
                  <a:pt x="0" y="1178169"/>
                  <a:pt x="0" y="1112841"/>
                </a:cubicBezTo>
                <a:lnTo>
                  <a:pt x="0" y="118286"/>
                </a:lnTo>
                <a:close/>
              </a:path>
            </a:pathLst>
          </a:custGeom>
          <a:scene3d>
            <a:camera prst="isometricOffAxis2Left" zoom="95000"/>
            <a:lightRig rig="flat" dir="t"/>
          </a:scene3d>
          <a:sp3d z="57150" extrusionH="63500" prstMaterial="matte"/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135" tIns="145135" rIns="145135" bIns="145135" numCol="1" spcCol="1270" anchor="ctr" anchorCtr="0">
            <a:noAutofit/>
          </a:bodyPr>
          <a:lstStyle/>
          <a:p>
            <a:pPr lvl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kern="1200" dirty="0" smtClean="0"/>
              <a:t>收集</a:t>
            </a:r>
            <a:r>
              <a:rPr lang="zh-TW" altLang="en-US" sz="2000" dirty="0" smtClean="0"/>
              <a:t>押</a:t>
            </a:r>
            <a:r>
              <a:rPr lang="zh-TW" altLang="en-US" sz="2000" dirty="0"/>
              <a:t>花</a:t>
            </a:r>
            <a:r>
              <a:rPr lang="zh-TW" altLang="en-US" sz="2000" kern="1200" dirty="0" smtClean="0"/>
              <a:t>的材料</a:t>
            </a:r>
            <a:endParaRPr lang="zh-TW" altLang="en-US" sz="2000" kern="1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484" y="2842953"/>
            <a:ext cx="2512838" cy="3351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手繪多邊形 27"/>
          <p:cNvSpPr/>
          <p:nvPr/>
        </p:nvSpPr>
        <p:spPr>
          <a:xfrm>
            <a:off x="4433355" y="2108068"/>
            <a:ext cx="1798813" cy="1231127"/>
          </a:xfrm>
          <a:custGeom>
            <a:avLst/>
            <a:gdLst>
              <a:gd name="connsiteX0" fmla="*/ 0 w 1182863"/>
              <a:gd name="connsiteY0" fmla="*/ 118286 h 1231127"/>
              <a:gd name="connsiteX1" fmla="*/ 118286 w 1182863"/>
              <a:gd name="connsiteY1" fmla="*/ 0 h 1231127"/>
              <a:gd name="connsiteX2" fmla="*/ 1064577 w 1182863"/>
              <a:gd name="connsiteY2" fmla="*/ 0 h 1231127"/>
              <a:gd name="connsiteX3" fmla="*/ 1182863 w 1182863"/>
              <a:gd name="connsiteY3" fmla="*/ 118286 h 1231127"/>
              <a:gd name="connsiteX4" fmla="*/ 1182863 w 1182863"/>
              <a:gd name="connsiteY4" fmla="*/ 1112841 h 1231127"/>
              <a:gd name="connsiteX5" fmla="*/ 1064577 w 1182863"/>
              <a:gd name="connsiteY5" fmla="*/ 1231127 h 1231127"/>
              <a:gd name="connsiteX6" fmla="*/ 118286 w 1182863"/>
              <a:gd name="connsiteY6" fmla="*/ 1231127 h 1231127"/>
              <a:gd name="connsiteX7" fmla="*/ 0 w 1182863"/>
              <a:gd name="connsiteY7" fmla="*/ 1112841 h 1231127"/>
              <a:gd name="connsiteX8" fmla="*/ 0 w 1182863"/>
              <a:gd name="connsiteY8" fmla="*/ 118286 h 123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863" h="1231127">
                <a:moveTo>
                  <a:pt x="0" y="118286"/>
                </a:moveTo>
                <a:cubicBezTo>
                  <a:pt x="0" y="52958"/>
                  <a:pt x="52958" y="0"/>
                  <a:pt x="118286" y="0"/>
                </a:cubicBezTo>
                <a:lnTo>
                  <a:pt x="1064577" y="0"/>
                </a:lnTo>
                <a:cubicBezTo>
                  <a:pt x="1129905" y="0"/>
                  <a:pt x="1182863" y="52958"/>
                  <a:pt x="1182863" y="118286"/>
                </a:cubicBezTo>
                <a:lnTo>
                  <a:pt x="1182863" y="1112841"/>
                </a:lnTo>
                <a:cubicBezTo>
                  <a:pt x="1182863" y="1178169"/>
                  <a:pt x="1129905" y="1231127"/>
                  <a:pt x="1064577" y="1231127"/>
                </a:cubicBezTo>
                <a:lnTo>
                  <a:pt x="118286" y="1231127"/>
                </a:lnTo>
                <a:cubicBezTo>
                  <a:pt x="52958" y="1231127"/>
                  <a:pt x="0" y="1178169"/>
                  <a:pt x="0" y="1112841"/>
                </a:cubicBezTo>
                <a:lnTo>
                  <a:pt x="0" y="118286"/>
                </a:lnTo>
                <a:close/>
              </a:path>
            </a:pathLst>
          </a:custGeom>
          <a:scene3d>
            <a:camera prst="isometricOffAxis2Left" zoom="95000"/>
            <a:lightRig rig="flat" dir="t"/>
          </a:scene3d>
          <a:sp3d z="57150" extrusionH="63500" prstMaterial="matte"/>
        </p:spPr>
        <p:style>
          <a:lnRef idx="1">
            <a:schemeClr val="accent2">
              <a:hueOff val="-723100"/>
              <a:satOff val="-4962"/>
              <a:lumOff val="2549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135" tIns="145135" rIns="145135" bIns="145135" numCol="1" spcCol="1270" anchor="ctr" anchorCtr="0">
            <a:noAutofit/>
          </a:bodyPr>
          <a:lstStyle/>
          <a:p>
            <a:pPr lvl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600" dirty="0" smtClean="0"/>
              <a:t>將香草和花朵平鋪於報紙上，再以重物壓在上面，靜置約兩</a:t>
            </a:r>
            <a:r>
              <a:rPr lang="en-US" altLang="zh-TW" sz="1600" dirty="0" smtClean="0"/>
              <a:t>~</a:t>
            </a:r>
            <a:r>
              <a:rPr lang="zh-TW" altLang="en-US" sz="1600" dirty="0" smtClean="0"/>
              <a:t>三星期</a:t>
            </a:r>
            <a:r>
              <a:rPr lang="zh-TW" altLang="en-US" sz="1600" kern="1200" dirty="0" smtClean="0"/>
              <a:t>。</a:t>
            </a:r>
            <a:endParaRPr lang="zh-TW" altLang="en-US" sz="1600" kern="1200" dirty="0"/>
          </a:p>
        </p:txBody>
      </p:sp>
    </p:spTree>
    <p:extLst>
      <p:ext uri="{BB962C8B-B14F-4D97-AF65-F5344CB8AC3E}">
        <p14:creationId xmlns:p14="http://schemas.microsoft.com/office/powerpoint/2010/main" val="5084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87074" y="214639"/>
            <a:ext cx="298537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C00000"/>
                </a:solidFill>
                <a:latin typeface="+mn-ea"/>
                <a:ea typeface="+mn-ea"/>
              </a:rPr>
              <a:t>簡報內容</a:t>
            </a:r>
            <a:endParaRPr lang="en-US" sz="54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25800" y="1496611"/>
            <a:ext cx="6970388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3600" kern="1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一、</a:t>
            </a:r>
            <a:r>
              <a:rPr lang="zh-TW" altLang="en-US" sz="36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學校概況</a:t>
            </a:r>
            <a:endParaRPr lang="en-US" altLang="zh-TW" sz="3600" kern="1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TW" altLang="en-US" sz="3600" kern="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zh-TW" altLang="en-US" sz="3600" kern="1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、校本課程</a:t>
            </a:r>
            <a:endParaRPr lang="en-US" altLang="zh-TW" sz="3600" kern="1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TW" altLang="en-US" sz="3600" kern="100" dirty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三、我是小</a:t>
            </a:r>
            <a:r>
              <a:rPr lang="zh-TW" altLang="en-US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園丁</a:t>
            </a:r>
            <a:r>
              <a:rPr lang="en-US" altLang="zh-TW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低年級</a:t>
            </a:r>
            <a:r>
              <a:rPr lang="en-US" altLang="zh-TW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3600" kern="100" dirty="0">
              <a:solidFill>
                <a:srgbClr val="1D525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四、我是小農夫</a:t>
            </a:r>
            <a:r>
              <a:rPr lang="en-US" altLang="zh-TW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中年級</a:t>
            </a:r>
            <a:r>
              <a:rPr lang="en-US" altLang="zh-TW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zh-TW" altLang="en-US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3600" kern="100" dirty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、香草小達</a:t>
            </a:r>
            <a:r>
              <a:rPr lang="zh-TW" altLang="en-US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kern="100" dirty="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高年級</a:t>
            </a:r>
            <a:r>
              <a:rPr lang="en-US" altLang="zh-TW" sz="3600" kern="100" smtClean="0">
                <a:solidFill>
                  <a:srgbClr val="1D525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3600" kern="100" dirty="0">
              <a:solidFill>
                <a:srgbClr val="1D525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30000"/>
              </a:lnSpc>
            </a:pPr>
            <a:endParaRPr lang="en-US" altLang="zh-TW" sz="3600" kern="100" dirty="0" smtClean="0">
              <a:solidFill>
                <a:srgbClr val="1D525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91" y="117475"/>
            <a:ext cx="262413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8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74374" y="191219"/>
            <a:ext cx="8915399" cy="705008"/>
          </a:xfrm>
        </p:spPr>
        <p:txBody>
          <a:bodyPr>
            <a:normAutofit/>
          </a:bodyPr>
          <a:lstStyle/>
          <a:p>
            <a:r>
              <a:rPr lang="en-US" altLang="zh-TW" sz="3600" b="1" dirty="0" smtClean="0">
                <a:solidFill>
                  <a:srgbClr val="7030A0"/>
                </a:solidFill>
              </a:rPr>
              <a:t>109</a:t>
            </a:r>
            <a:r>
              <a:rPr lang="zh-TW" altLang="en-US" sz="3600" b="1" dirty="0" smtClean="0">
                <a:solidFill>
                  <a:srgbClr val="7030A0"/>
                </a:solidFill>
              </a:rPr>
              <a:t>學年度第一學期香草本位課程</a:t>
            </a:r>
            <a:endParaRPr lang="zh-TW" alt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421786" y="1113677"/>
            <a:ext cx="1618205" cy="1643541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中年級我是</a:t>
            </a:r>
            <a:endParaRPr lang="en-US" altLang="zh-TW" sz="32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小農夫</a:t>
            </a:r>
            <a:endParaRPr lang="zh-TW" altLang="en-US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193862" y="3211103"/>
            <a:ext cx="183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七里香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萃取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3010920" y="6362987"/>
            <a:ext cx="64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6731422" y="6302252"/>
            <a:ext cx="87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香草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茶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787764" y="2786642"/>
            <a:ext cx="1551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繁殖</a:t>
            </a: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香草</a:t>
            </a:r>
            <a:r>
              <a:rPr lang="en-US" altLang="zh-TW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lang="zh-TW" altLang="en-US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杭菊</a:t>
            </a:r>
            <a:r>
              <a:rPr lang="en-US" altLang="zh-TW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薰衣草</a:t>
            </a:r>
            <a:endParaRPr lang="zh-TW" altLang="en-US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439" y="896227"/>
            <a:ext cx="3028933" cy="22743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909420" y="2687474"/>
            <a:ext cx="698979" cy="1049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991" y="858735"/>
            <a:ext cx="2523284" cy="189464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544" y="394090"/>
            <a:ext cx="3192029" cy="2396783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593" y="3463422"/>
            <a:ext cx="3273960" cy="2458302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773" y="3878317"/>
            <a:ext cx="3057643" cy="2295878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10452084" y="6362987"/>
            <a:ext cx="87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醋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200" y="3765519"/>
            <a:ext cx="2913413" cy="21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80427" y="114020"/>
            <a:ext cx="4165322" cy="76411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七里香開花了！</a:t>
            </a:r>
            <a:endParaRPr lang="zh-TW" altLang="en-US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68206" y="6081253"/>
            <a:ext cx="2334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修剪七里香花苞</a:t>
            </a:r>
            <a:endParaRPr lang="zh-TW" altLang="en-US" dirty="0">
              <a:solidFill>
                <a:srgbClr val="6AAC91">
                  <a:lumMod val="50000"/>
                </a:srgb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29873" y="2879231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剪取七里香</a:t>
            </a:r>
            <a:endParaRPr lang="en-US" altLang="zh-TW" dirty="0" smtClean="0">
              <a:solidFill>
                <a:srgbClr val="6AAC91">
                  <a:lumMod val="50000"/>
                </a:srgbClr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solidFill>
                <a:srgbClr val="6AAC91">
                  <a:lumMod val="50000"/>
                </a:srgb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06" y="972588"/>
            <a:ext cx="3123765" cy="234552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023" y="586079"/>
            <a:ext cx="2710343" cy="203510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504" y="114020"/>
            <a:ext cx="3641822" cy="273451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158" y="3582033"/>
            <a:ext cx="3620801" cy="271873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785" y="3544793"/>
            <a:ext cx="3352437" cy="251722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446" y="3753585"/>
            <a:ext cx="3345920" cy="251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500" y="332921"/>
            <a:ext cx="3638941" cy="273235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006" y="704193"/>
            <a:ext cx="2590917" cy="19454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376" y="3550477"/>
            <a:ext cx="3782328" cy="284001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57" y="249117"/>
            <a:ext cx="3517578" cy="264122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410" y="3357536"/>
            <a:ext cx="4152062" cy="311763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866186" y="2988204"/>
            <a:ext cx="193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萃取機的說明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486682" y="2757217"/>
            <a:ext cx="153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放入七里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366232" y="6021163"/>
            <a:ext cx="153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七里香純露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216358" y="6398770"/>
            <a:ext cx="161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萃取機的操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</a:p>
        </p:txBody>
      </p:sp>
    </p:spTree>
    <p:extLst>
      <p:ext uri="{BB962C8B-B14F-4D97-AF65-F5344CB8AC3E}">
        <p14:creationId xmlns:p14="http://schemas.microsoft.com/office/powerpoint/2010/main" val="3688318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4136" y="85699"/>
            <a:ext cx="8237913" cy="66053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香草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繁殖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杭菊、薰衣草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altLang="zh-TW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zh-TW" altLang="en-US" dirty="0" smtClean="0">
                <a:solidFill>
                  <a:srgbClr val="7030A0"/>
                </a:solidFill>
              </a:rPr>
              <a:t>   </a:t>
            </a:r>
            <a:r>
              <a:rPr lang="en-US" altLang="zh-TW" sz="27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en-US" altLang="zh-TW" sz="3100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3100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566282" y="638677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枝條浸水發</a:t>
            </a:r>
            <a:r>
              <a:rPr lang="zh-TW" altLang="en-US" dirty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根</a:t>
            </a:r>
            <a:endParaRPr lang="zh-TW" altLang="en-US" dirty="0">
              <a:solidFill>
                <a:srgbClr val="6AAC91">
                  <a:lumMod val="50000"/>
                </a:srgb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01092" y="383307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剪</a:t>
            </a:r>
            <a:r>
              <a:rPr lang="zh-TW" altLang="en-US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可繁殖的杭菊枝條</a:t>
            </a:r>
            <a:endParaRPr lang="zh-TW" altLang="en-US" dirty="0">
              <a:solidFill>
                <a:srgbClr val="6AAC91">
                  <a:lumMod val="50000"/>
                </a:srgb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89609" y="645106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修剪杭菊枝</a:t>
            </a:r>
            <a:r>
              <a:rPr lang="zh-TW" altLang="en-US" dirty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endParaRPr lang="zh-TW" altLang="en-US" dirty="0">
              <a:solidFill>
                <a:srgbClr val="6AAC91">
                  <a:lumMod val="50000"/>
                </a:srgbClr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36" y="995195"/>
            <a:ext cx="3779474" cy="28378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502" y="4082030"/>
            <a:ext cx="3069445" cy="23047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288" y="937637"/>
            <a:ext cx="3641639" cy="27343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717" y="3863418"/>
            <a:ext cx="3360593" cy="252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270" y="3247449"/>
            <a:ext cx="4092696" cy="307306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050" y="173584"/>
            <a:ext cx="4093766" cy="307386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282" y="80144"/>
            <a:ext cx="3635348" cy="272965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700" y="3540256"/>
            <a:ext cx="3846465" cy="2888177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5345645" y="2963593"/>
            <a:ext cx="177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攪拌培養土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729270" y="6428433"/>
            <a:ext cx="257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裝上培養土鋪滿穴盤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073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826" y="141201"/>
            <a:ext cx="3888098" cy="291943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931" y="219919"/>
            <a:ext cx="3678427" cy="276200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752" y="3401792"/>
            <a:ext cx="3709958" cy="278567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559" y="3349994"/>
            <a:ext cx="3860088" cy="289840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5665805" y="2612589"/>
            <a:ext cx="154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種上阡插苗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969353" y="6248400"/>
            <a:ext cx="227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成功的杭菊苗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659649" y="6433066"/>
            <a:ext cx="159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成功的甜薰衣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8314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65498" y="30538"/>
            <a:ext cx="3275860" cy="60462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壓花</a:t>
            </a: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芳香萬壽菊</a:t>
            </a:r>
            <a:r>
              <a:rPr lang="zh-TW" altLang="zh-TW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35349" y="784397"/>
            <a:ext cx="5431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en-US" altLang="zh-TW" sz="2800" b="1" kern="100" dirty="0" smtClean="0">
                <a:solidFill>
                  <a:srgbClr val="6AAC91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endParaRPr lang="zh-TW" altLang="zh-TW" sz="2800" kern="100" dirty="0">
              <a:solidFill>
                <a:srgbClr val="6AAC91">
                  <a:lumMod val="50000"/>
                </a:srgbClr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72558" y="6346951"/>
            <a:ext cx="2518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將構圖排放於餐巾紙</a:t>
            </a:r>
            <a:r>
              <a:rPr lang="zh-TW" altLang="en-US" b="1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上</a:t>
            </a:r>
            <a:endParaRPr lang="en-US" altLang="zh-TW" b="1" dirty="0" smtClean="0">
              <a:solidFill>
                <a:srgbClr val="7030A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294" y="83081"/>
            <a:ext cx="3347929" cy="251384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64" y="3639561"/>
            <a:ext cx="3605694" cy="270739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039" y="474393"/>
            <a:ext cx="2570901" cy="193039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448" y="635163"/>
            <a:ext cx="3300725" cy="247840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2285716" y="3191896"/>
            <a:ext cx="208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盛開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芳香萬壽菊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391032" y="2728247"/>
            <a:ext cx="119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修剪枝條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618788" y="2786443"/>
            <a:ext cx="117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開始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構圖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173" y="3376562"/>
            <a:ext cx="3079478" cy="231227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556" y="3561228"/>
            <a:ext cx="3362499" cy="2524783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9749088" y="6211123"/>
            <a:ext cx="151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用重物壓</a:t>
            </a:r>
            <a:r>
              <a:rPr lang="zh-TW" altLang="en-US" b="1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719991" y="5887958"/>
            <a:ext cx="206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餐巾紙上、下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en-US" altLang="zh-TW" b="1" dirty="0" err="1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A4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紙張包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住</a:t>
            </a:r>
          </a:p>
        </p:txBody>
      </p:sp>
    </p:spTree>
    <p:extLst>
      <p:ext uri="{BB962C8B-B14F-4D97-AF65-F5344CB8AC3E}">
        <p14:creationId xmlns:p14="http://schemas.microsoft.com/office/powerpoint/2010/main" val="30287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2"/>
          <p:cNvSpPr txBox="1">
            <a:spLocks/>
          </p:cNvSpPr>
          <p:nvPr/>
        </p:nvSpPr>
        <p:spPr>
          <a:xfrm>
            <a:off x="1005841" y="4081549"/>
            <a:ext cx="8573192" cy="3042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53010"/>
              </a:buClr>
            </a:pPr>
            <a:endParaRPr lang="zh-TW" altLang="zh-TW" sz="7000" dirty="0" smtClean="0">
              <a:solidFill>
                <a:srgbClr val="6AAC91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Clr>
                <a:srgbClr val="A53010"/>
              </a:buClr>
              <a:buFont typeface="Wingdings 3" charset="2"/>
              <a:buNone/>
            </a:pPr>
            <a:r>
              <a:rPr lang="en-US" altLang="zh-TW" sz="7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70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rgbClr val="A53010"/>
              </a:buClr>
            </a:pPr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46322" y="279681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新鮮萬壽菊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02354" y="5963899"/>
            <a:ext cx="2064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  完成壓花</a:t>
            </a:r>
            <a:r>
              <a:rPr lang="en-US" altLang="zh-TW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</a:p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乾燥的芳香萬壽菊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244" y="336476"/>
            <a:ext cx="2522114" cy="189376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669" y="2631862"/>
            <a:ext cx="2288496" cy="171835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251" y="3328970"/>
            <a:ext cx="3287347" cy="246835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27" y="3268643"/>
            <a:ext cx="3448031" cy="258900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917" y="4648039"/>
            <a:ext cx="2734931" cy="205356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47335" y="583327"/>
            <a:ext cx="2400204" cy="1802229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691" y="334315"/>
            <a:ext cx="2663225" cy="199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21388" y="618975"/>
            <a:ext cx="2775229" cy="208382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95979" y="1036567"/>
            <a:ext cx="2668202" cy="20034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40724" y="1079971"/>
            <a:ext cx="2552589" cy="19166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24722" y="4199413"/>
            <a:ext cx="2628681" cy="19737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15547" y="4236263"/>
            <a:ext cx="2203046" cy="165419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3250" y="4102525"/>
            <a:ext cx="2559269" cy="192166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80505" y="4122163"/>
            <a:ext cx="2716922" cy="204004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84521" y="740037"/>
            <a:ext cx="2397109" cy="179990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46234" y="1755228"/>
            <a:ext cx="966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</a:t>
            </a:r>
            <a:endParaRPr lang="en-US" altLang="zh-TW" sz="4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草</a:t>
            </a:r>
            <a:endParaRPr lang="en-US" altLang="zh-TW" sz="4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endParaRPr lang="en-US" altLang="zh-TW" sz="40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籤</a:t>
            </a:r>
            <a:endParaRPr lang="zh-TW" altLang="en-US" sz="4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1348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23027" y="184684"/>
            <a:ext cx="3083078" cy="74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0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0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香草</a:t>
            </a:r>
            <a:r>
              <a:rPr lang="zh-TW" altLang="en-US" sz="3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醋</a:t>
            </a:r>
            <a:r>
              <a:rPr lang="en-US" altLang="zh-TW" sz="3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3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1191808" y="5014252"/>
            <a:ext cx="2007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收成芳香萬壽</a:t>
            </a:r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329" y="489132"/>
            <a:ext cx="3515698" cy="263981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877" y="184684"/>
            <a:ext cx="3692653" cy="27726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706" y="3393290"/>
            <a:ext cx="3421104" cy="256878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284" y="3285720"/>
            <a:ext cx="4104277" cy="30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11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156734" y="425581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4800" b="1" kern="0" dirty="0" smtClean="0">
                <a:solidFill>
                  <a:srgbClr val="266C2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en-US" sz="4800" b="1" kern="0" dirty="0">
                <a:solidFill>
                  <a:srgbClr val="266C28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學校概況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304596"/>
              </p:ext>
            </p:extLst>
          </p:nvPr>
        </p:nvGraphicFramePr>
        <p:xfrm>
          <a:off x="1775521" y="1700808"/>
          <a:ext cx="4744249" cy="4536504"/>
        </p:xfrm>
        <a:graphic>
          <a:graphicData uri="http://schemas.openxmlformats.org/drawingml/2006/table">
            <a:tbl>
              <a:tblPr/>
              <a:tblGrid>
                <a:gridCol w="7107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2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91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91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685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691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691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427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2140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51182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班</a:t>
                      </a: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六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幼</a:t>
                      </a:r>
                      <a:endParaRPr lang="zh-TW" sz="12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兒 園</a:t>
                      </a:r>
                      <a:endParaRPr lang="zh-TW" sz="12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合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6219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學生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1242">
                <a:tc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教師數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級任</a:t>
                      </a: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人，科任</a:t>
                      </a: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人，幼教師</a:t>
                      </a: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1242">
                <a:tc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員工數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校長，護理師，幹事及教保員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7325855" y="5544467"/>
            <a:ext cx="3242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學童家庭概況分析圖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小學部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  <a:p>
            <a:r>
              <a:rPr lang="zh-TW" altLang="en-US" dirty="0" smtClean="0">
                <a:solidFill>
                  <a:srgbClr val="FF0000"/>
                </a:solidFill>
              </a:rPr>
              <a:t>弱勢家庭佔</a:t>
            </a:r>
            <a:r>
              <a:rPr lang="en-US" altLang="zh-TW" dirty="0" smtClean="0">
                <a:solidFill>
                  <a:srgbClr val="FF0000"/>
                </a:solidFill>
              </a:rPr>
              <a:t>93%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11" name="圖表 10"/>
          <p:cNvGraphicFramePr/>
          <p:nvPr>
            <p:extLst/>
          </p:nvPr>
        </p:nvGraphicFramePr>
        <p:xfrm>
          <a:off x="6888671" y="1857977"/>
          <a:ext cx="3935760" cy="3148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6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65924" y="741636"/>
            <a:ext cx="3042742" cy="22846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853" y="362609"/>
            <a:ext cx="3674383" cy="275896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465" y="3689431"/>
            <a:ext cx="3834642" cy="287929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159" y="3598001"/>
            <a:ext cx="3599781" cy="270295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5001895" y="2102069"/>
            <a:ext cx="148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溫柔的清洗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06488" y="1367306"/>
            <a:ext cx="70419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漂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亮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艷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麗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芳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菊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</a:t>
            </a:r>
            <a:endParaRPr lang="en-US" altLang="zh-TW" sz="2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523889" y="6421821"/>
            <a:ext cx="117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晾乾</a:t>
            </a:r>
          </a:p>
        </p:txBody>
      </p:sp>
    </p:spTree>
    <p:extLst>
      <p:ext uri="{BB962C8B-B14F-4D97-AF65-F5344CB8AC3E}">
        <p14:creationId xmlns:p14="http://schemas.microsoft.com/office/powerpoint/2010/main" val="2478242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544" y="5306516"/>
            <a:ext cx="1938674" cy="145568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061" y="142129"/>
            <a:ext cx="3899339" cy="292787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575033" y="3268038"/>
            <a:ext cx="224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修剪枝條只留花苞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295" y="121859"/>
            <a:ext cx="3888827" cy="291998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34" y="3697157"/>
            <a:ext cx="3678397" cy="276198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896" y="3697157"/>
            <a:ext cx="3939207" cy="295781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488832" y="3220597"/>
            <a:ext cx="173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加入少許冰糖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988731" y="6022936"/>
            <a:ext cx="169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完成的香草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醋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603530" y="4576278"/>
            <a:ext cx="173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加入蘋果醋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8030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09824" y="189836"/>
            <a:ext cx="4573238" cy="786283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快樂香草茶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下午茶時間</a:t>
            </a:r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07234" y="1117977"/>
            <a:ext cx="8915400" cy="11751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花草茶是現代人新興的飲茶習慣，新鮮花茶兼具視覺</a:t>
            </a:r>
            <a:r>
              <a:rPr lang="zh-TW" altLang="en-US" sz="2800" dirty="0">
                <a:solidFill>
                  <a:srgbClr val="7030A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味覺</a:t>
            </a:r>
            <a:r>
              <a:rPr lang="zh-TW" altLang="en-US" sz="2800" dirty="0" smtClean="0">
                <a:solidFill>
                  <a:srgbClr val="7030A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嗅覺與調理養生的多重功能，因此花草茶對現代人來說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是簡單方便的保健茶</a:t>
            </a:r>
            <a:endParaRPr lang="zh-TW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9501670" y="578503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新鮮的芳香萬壽</a:t>
            </a: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菊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85325" y="5744889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採收芳香萬壽菊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07401" y="515031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九點之前採收</a:t>
            </a: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香草</a:t>
            </a:r>
            <a:endParaRPr lang="zh-TW" altLang="en-US" dirty="0">
              <a:solidFill>
                <a:srgbClr val="7030A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98" y="2522965"/>
            <a:ext cx="3193043" cy="239754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116" y="3400698"/>
            <a:ext cx="2822015" cy="211895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235" y="2703062"/>
            <a:ext cx="3505187" cy="26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924" y="275577"/>
            <a:ext cx="4177849" cy="31370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915" y="3873061"/>
            <a:ext cx="3589423" cy="26951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97" y="3572772"/>
            <a:ext cx="3934331" cy="29541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90" y="453235"/>
            <a:ext cx="3888144" cy="291947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132773" y="3438218"/>
            <a:ext cx="170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拍打清洗香草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519448" y="5475175"/>
            <a:ext cx="227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修剪新鮮嫩芽的部分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2000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1699838" y="18145"/>
            <a:ext cx="894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zh-TW" sz="2400" dirty="0" smtClean="0">
              <a:solidFill>
                <a:srgbClr val="6AAC91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2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599591" y="6331992"/>
            <a:ext cx="1781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放置</a:t>
            </a:r>
            <a:r>
              <a:rPr lang="en-US" altLang="zh-TW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zh-TW" altLang="en-US" b="1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鐘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04131" y="6090197"/>
            <a:ext cx="179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小心的加入熱</a:t>
            </a:r>
            <a:r>
              <a:rPr lang="zh-TW" altLang="en-US" b="1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水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30626" y="2916761"/>
            <a:ext cx="2155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去除生水的香草</a:t>
            </a:r>
            <a:endParaRPr lang="en-US" altLang="zh-TW" b="1" dirty="0" smtClean="0">
              <a:solidFill>
                <a:srgbClr val="7030A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才能放入壺中沖泡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38538" y="2580466"/>
            <a:ext cx="2165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     示範</a:t>
            </a:r>
            <a:r>
              <a:rPr lang="en-US" altLang="zh-TW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—</a:t>
            </a:r>
          </a:p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香草先用熱水燙過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935287" y="1778924"/>
            <a:ext cx="63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endParaRPr lang="zh-TW" altLang="en-US" sz="4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822" y="331052"/>
            <a:ext cx="2853546" cy="214262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026" y="295908"/>
            <a:ext cx="3410594" cy="256089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252" y="3425254"/>
            <a:ext cx="3284859" cy="246648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668" y="3239927"/>
            <a:ext cx="3562402" cy="267488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23" y="3789669"/>
            <a:ext cx="3063837" cy="230052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74" y="250717"/>
            <a:ext cx="2960535" cy="222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119637" y="2871370"/>
            <a:ext cx="87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秤重</a:t>
            </a:r>
            <a:endParaRPr lang="zh-TW" altLang="en-US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974567" y="4134405"/>
            <a:ext cx="2701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教導奉茶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招待客人的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禮儀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925" y="189486"/>
            <a:ext cx="3880944" cy="291406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729" y="206534"/>
            <a:ext cx="4135808" cy="310543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58" y="3516747"/>
            <a:ext cx="3957996" cy="297192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362" y="3446565"/>
            <a:ext cx="3846375" cy="28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987443" y="2736979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000" dirty="0">
              <a:solidFill>
                <a:srgbClr val="6AAC91">
                  <a:lumMod val="50000"/>
                </a:srgbClr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836" y="136984"/>
            <a:ext cx="3578760" cy="268716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116" y="209088"/>
            <a:ext cx="3688380" cy="27694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839" y="3289912"/>
            <a:ext cx="4548885" cy="341559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0" y="3389923"/>
            <a:ext cx="3701927" cy="2779648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5335123" y="3383549"/>
            <a:ext cx="5486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午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茶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間</a:t>
            </a:r>
            <a:endParaRPr lang="zh-TW" altLang="en-US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54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74374" y="191219"/>
            <a:ext cx="8915399" cy="705008"/>
          </a:xfrm>
        </p:spPr>
        <p:txBody>
          <a:bodyPr>
            <a:normAutofit/>
          </a:bodyPr>
          <a:lstStyle/>
          <a:p>
            <a:r>
              <a:rPr lang="en-US" altLang="zh-TW" sz="3600" b="1" dirty="0" smtClean="0">
                <a:solidFill>
                  <a:srgbClr val="7030A0"/>
                </a:solidFill>
              </a:rPr>
              <a:t>109</a:t>
            </a:r>
            <a:r>
              <a:rPr lang="zh-TW" altLang="en-US" sz="3600" b="1" dirty="0" smtClean="0">
                <a:solidFill>
                  <a:srgbClr val="7030A0"/>
                </a:solidFill>
              </a:rPr>
              <a:t>學年度第一學期香草本位課程</a:t>
            </a:r>
            <a:endParaRPr lang="zh-TW" alt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257247" y="903298"/>
            <a:ext cx="1651990" cy="3047908"/>
          </a:xfrm>
        </p:spPr>
        <p:txBody>
          <a:bodyPr>
            <a:no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高年級香草</a:t>
            </a:r>
            <a:endParaRPr lang="en-US" altLang="zh-TW" sz="36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小達人</a:t>
            </a:r>
            <a:endParaRPr lang="zh-TW" altLang="en-US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410691" y="2222936"/>
            <a:ext cx="2593571" cy="201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63091" y="2375336"/>
            <a:ext cx="2593571" cy="201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430953" y="3228776"/>
            <a:ext cx="183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整理香草園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種上新香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草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3433966" y="6249443"/>
            <a:ext cx="118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香草蠟燭</a:t>
            </a:r>
            <a:endParaRPr lang="zh-TW" altLang="en-US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8512262" y="6387262"/>
            <a:ext cx="2579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芳香萬壽菊純露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精油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8269356" y="3617121"/>
            <a:ext cx="140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香草</a:t>
            </a: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書籤</a:t>
            </a:r>
            <a:endParaRPr lang="zh-TW" altLang="en-US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672" y="1161940"/>
            <a:ext cx="3559486" cy="200221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49254" y="1253349"/>
            <a:ext cx="2512443" cy="188650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90717" y="697495"/>
            <a:ext cx="3299392" cy="2477398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899" y="3993291"/>
            <a:ext cx="2880229" cy="2162662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378" y="4911059"/>
            <a:ext cx="2028394" cy="15230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706" y="4054765"/>
            <a:ext cx="2999067" cy="22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9719" y="208473"/>
            <a:ext cx="4165322" cy="764115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整理香草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園</a:t>
            </a:r>
          </a:p>
        </p:txBody>
      </p:sp>
      <p:sp>
        <p:nvSpPr>
          <p:cNvPr id="3" name="矩形 2"/>
          <p:cNvSpPr/>
          <p:nvPr/>
        </p:nvSpPr>
        <p:spPr>
          <a:xfrm>
            <a:off x="1869719" y="6336648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沒有</a:t>
            </a:r>
            <a:r>
              <a:rPr lang="zh-TW" altLang="en-US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他</a:t>
            </a:r>
            <a:r>
              <a:rPr lang="zh-TW" altLang="zh-TW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們</a:t>
            </a:r>
            <a:r>
              <a:rPr lang="zh-TW" altLang="zh-TW" dirty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香草怎能長得好</a:t>
            </a:r>
            <a:endParaRPr lang="zh-TW" altLang="en-US" dirty="0">
              <a:solidFill>
                <a:srgbClr val="6AAC91">
                  <a:lumMod val="50000"/>
                </a:srgb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00551" y="3294559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幫</a:t>
            </a:r>
            <a:r>
              <a:rPr lang="zh-TW" altLang="zh-TW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香草</a:t>
            </a:r>
            <a:r>
              <a:rPr lang="zh-TW" altLang="en-US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重新</a:t>
            </a:r>
            <a:r>
              <a:rPr lang="zh-TW" altLang="zh-TW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整理</a:t>
            </a:r>
            <a:r>
              <a:rPr lang="zh-TW" altLang="zh-TW" dirty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個家</a:t>
            </a:r>
            <a:endParaRPr lang="zh-TW" altLang="en-US" dirty="0">
              <a:solidFill>
                <a:srgbClr val="6AAC91">
                  <a:lumMod val="50000"/>
                </a:srgb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47954" y="3075001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香草</a:t>
            </a:r>
            <a:r>
              <a:rPr lang="zh-TW" altLang="zh-TW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園</a:t>
            </a:r>
            <a:r>
              <a:rPr lang="zh-TW" altLang="en-US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真的</a:t>
            </a:r>
            <a:r>
              <a:rPr lang="zh-TW" altLang="zh-TW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需要</a:t>
            </a:r>
            <a:r>
              <a:rPr lang="zh-TW" altLang="en-US" dirty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他</a:t>
            </a:r>
            <a:r>
              <a:rPr lang="zh-TW" altLang="zh-TW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們</a:t>
            </a:r>
            <a:endParaRPr lang="zh-TW" altLang="en-US" dirty="0">
              <a:solidFill>
                <a:srgbClr val="6AAC91">
                  <a:lumMod val="50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582" y="3643044"/>
            <a:ext cx="4540820" cy="2554211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342" y="160059"/>
            <a:ext cx="3873438" cy="290843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158" y="3831513"/>
            <a:ext cx="3150690" cy="236574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679525" y="633664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新學期種上新</a:t>
            </a:r>
            <a:r>
              <a:rPr lang="zh-TW" altLang="en-US" dirty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香草</a:t>
            </a:r>
            <a:endParaRPr lang="zh-TW" altLang="en-US" dirty="0">
              <a:solidFill>
                <a:srgbClr val="6AAC91">
                  <a:lumMod val="50000"/>
                </a:srgbClr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418" y="884820"/>
            <a:ext cx="4036170" cy="22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0586" y="80448"/>
            <a:ext cx="2319897" cy="689301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種植香草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961804" y="1670858"/>
            <a:ext cx="2493818" cy="1670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419898" y="1163782"/>
            <a:ext cx="3998422" cy="85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86799" y="327820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種</a:t>
            </a:r>
            <a:r>
              <a:rPr lang="zh-TW" altLang="zh-TW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些</a:t>
            </a:r>
            <a:r>
              <a:rPr lang="zh-TW" altLang="en-US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迷迭</a:t>
            </a: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香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72188" y="635697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嶄新的香草園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36882" y="6262042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澆</a:t>
            </a:r>
            <a:r>
              <a:rPr lang="zh-TW" altLang="en-US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上足夠的</a:t>
            </a: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水</a:t>
            </a:r>
            <a:r>
              <a:rPr lang="zh-TW" altLang="zh-TW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香草才會長得好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04820" y="332398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香草園</a:t>
            </a:r>
            <a:r>
              <a:rPr lang="zh-TW" altLang="en-US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補</a:t>
            </a:r>
            <a:r>
              <a:rPr lang="zh-TW" altLang="zh-TW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種新香草</a:t>
            </a:r>
            <a:endParaRPr lang="zh-TW" altLang="en-US" dirty="0">
              <a:solidFill>
                <a:srgbClr val="7030A0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908" y="3849918"/>
            <a:ext cx="4288220" cy="2412124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874" y="3950887"/>
            <a:ext cx="3929218" cy="221018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714" y="659558"/>
            <a:ext cx="3217970" cy="2416262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1661" y="629712"/>
            <a:ext cx="2971771" cy="223139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537686" y="334733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挖個洞加些培養</a:t>
            </a: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土</a:t>
            </a:r>
            <a:endParaRPr lang="zh-TW" altLang="en-US" dirty="0">
              <a:solidFill>
                <a:srgbClr val="7030A0"/>
              </a:solidFill>
            </a:endParaRPr>
          </a:p>
        </p:txBody>
      </p:sp>
      <p:pic>
        <p:nvPicPr>
          <p:cNvPr id="19" name="內容版面配置區 5"/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101" y="834590"/>
            <a:ext cx="4214764" cy="2370805"/>
          </a:xfrm>
        </p:spPr>
      </p:pic>
    </p:spTree>
    <p:extLst>
      <p:ext uri="{BB962C8B-B14F-4D97-AF65-F5344CB8AC3E}">
        <p14:creationId xmlns:p14="http://schemas.microsoft.com/office/powerpoint/2010/main" val="32203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83377" y="384852"/>
            <a:ext cx="6100472" cy="769200"/>
          </a:xfrm>
        </p:spPr>
        <p:txBody>
          <a:bodyPr>
            <a:noAutofit/>
          </a:bodyPr>
          <a:lstStyle/>
          <a:p>
            <a:pPr lvl="0" algn="ctr" fontAlgn="ctr">
              <a:lnSpc>
                <a:spcPct val="100000"/>
              </a:lnSpc>
              <a:spcBef>
                <a:spcPts val="0"/>
              </a:spcBef>
            </a:pPr>
            <a:r>
              <a:rPr lang="en-US" altLang="zh-TW" sz="4400" kern="1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kern="1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4800" dirty="0" smtClean="0">
                <a:solidFill>
                  <a:schemeClr val="bg1"/>
                </a:solidFill>
              </a:rPr>
              <a:t/>
            </a:r>
            <a:br>
              <a:rPr lang="zh-TW" altLang="zh-TW" sz="4800" dirty="0" smtClean="0">
                <a:solidFill>
                  <a:schemeClr val="bg1"/>
                </a:solidFill>
              </a:rPr>
            </a:br>
            <a:r>
              <a:rPr lang="zh-TW" altLang="zh-TW" sz="4800" dirty="0" smtClean="0">
                <a:solidFill>
                  <a:schemeClr val="bg1"/>
                </a:solidFill>
              </a:rPr>
              <a:t>校</a:t>
            </a:r>
            <a:r>
              <a:rPr lang="zh-TW" altLang="en-US" sz="4800" dirty="0" smtClean="0">
                <a:solidFill>
                  <a:schemeClr val="bg1"/>
                </a:solidFill>
              </a:rPr>
              <a:t>訂</a:t>
            </a:r>
            <a:r>
              <a:rPr lang="zh-TW" altLang="zh-TW" sz="4800" dirty="0" smtClean="0">
                <a:solidFill>
                  <a:schemeClr val="bg1"/>
                </a:solidFill>
              </a:rPr>
              <a:t>課程</a:t>
            </a:r>
            <a:r>
              <a:rPr lang="zh-TW" altLang="en-US" sz="4800" dirty="0">
                <a:solidFill>
                  <a:schemeClr val="bg1"/>
                </a:solidFill>
              </a:rPr>
              <a:t>規劃</a:t>
            </a:r>
            <a:endParaRPr lang="zh-TW" altLang="zh-TW" sz="4800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940" y="139215"/>
            <a:ext cx="262413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內容版面配置區 4">
            <a:extLst>
              <a:ext uri="{FF2B5EF4-FFF2-40B4-BE49-F238E27FC236}">
                <a16:creationId xmlns:a16="http://schemas.microsoft.com/office/drawing/2014/main" xmlns="" id="{158A7CF6-5221-4E01-A44C-50C49C8C89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746824"/>
              </p:ext>
            </p:extLst>
          </p:nvPr>
        </p:nvGraphicFramePr>
        <p:xfrm>
          <a:off x="486203" y="1928989"/>
          <a:ext cx="10911119" cy="484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93570">
                  <a:extLst>
                    <a:ext uri="{9D8B030D-6E8A-4147-A177-3AD203B41FA5}">
                      <a16:colId xmlns:a16="http://schemas.microsoft.com/office/drawing/2014/main" xmlns="" val="1496914482"/>
                    </a:ext>
                  </a:extLst>
                </a:gridCol>
                <a:gridCol w="1641367">
                  <a:extLst>
                    <a:ext uri="{9D8B030D-6E8A-4147-A177-3AD203B41FA5}">
                      <a16:colId xmlns:a16="http://schemas.microsoft.com/office/drawing/2014/main" xmlns="" val="3627929455"/>
                    </a:ext>
                  </a:extLst>
                </a:gridCol>
                <a:gridCol w="1555876">
                  <a:extLst>
                    <a:ext uri="{9D8B030D-6E8A-4147-A177-3AD203B41FA5}">
                      <a16:colId xmlns:a16="http://schemas.microsoft.com/office/drawing/2014/main" xmlns="" val="3228942269"/>
                    </a:ext>
                  </a:extLst>
                </a:gridCol>
                <a:gridCol w="1613975">
                  <a:extLst>
                    <a:ext uri="{9D8B030D-6E8A-4147-A177-3AD203B41FA5}">
                      <a16:colId xmlns:a16="http://schemas.microsoft.com/office/drawing/2014/main" xmlns="" val="707998715"/>
                    </a:ext>
                  </a:extLst>
                </a:gridCol>
                <a:gridCol w="1820642">
                  <a:extLst>
                    <a:ext uri="{9D8B030D-6E8A-4147-A177-3AD203B41FA5}">
                      <a16:colId xmlns:a16="http://schemas.microsoft.com/office/drawing/2014/main" xmlns="" val="1818978696"/>
                    </a:ext>
                  </a:extLst>
                </a:gridCol>
                <a:gridCol w="1630578">
                  <a:extLst>
                    <a:ext uri="{9D8B030D-6E8A-4147-A177-3AD203B41FA5}">
                      <a16:colId xmlns:a16="http://schemas.microsoft.com/office/drawing/2014/main" xmlns="" val="3540991516"/>
                    </a:ext>
                  </a:extLst>
                </a:gridCol>
                <a:gridCol w="1555111">
                  <a:extLst>
                    <a:ext uri="{9D8B030D-6E8A-4147-A177-3AD203B41FA5}">
                      <a16:colId xmlns:a16="http://schemas.microsoft.com/office/drawing/2014/main" xmlns="" val="8157541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altLang="zh-TW" dirty="0"/>
                    </a:p>
                    <a:p>
                      <a:pPr algn="ctr"/>
                      <a:r>
                        <a:rPr lang="zh-TW" altLang="en-US" dirty="0" smtClean="0"/>
                        <a:t>校訂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zh-TW" altLang="en-US" dirty="0" smtClean="0"/>
                        <a:t>課程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一</a:t>
                      </a:r>
                      <a:r>
                        <a:rPr lang="zh-TW" altLang="en-US" dirty="0" smtClean="0"/>
                        <a:t>年級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/>
                        <a:t>節數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二年級</a:t>
                      </a:r>
                      <a:r>
                        <a:rPr lang="en-US" altLang="zh-TW" dirty="0"/>
                        <a:t>(</a:t>
                      </a:r>
                      <a:r>
                        <a:rPr lang="zh-TW" altLang="en-US" dirty="0"/>
                        <a:t>節數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三年級</a:t>
                      </a:r>
                      <a:r>
                        <a:rPr kumimoji="0" lang="en-US" altLang="zh-TW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</a:t>
                      </a:r>
                      <a:r>
                        <a:rPr kumimoji="0" lang="zh-TW" alt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節數</a:t>
                      </a:r>
                      <a:r>
                        <a:rPr kumimoji="0" lang="en-US" altLang="zh-TW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</a:t>
                      </a:r>
                      <a:endParaRPr kumimoji="0" lang="zh-TW" altLang="en-US" sz="18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四年級</a:t>
                      </a:r>
                      <a:r>
                        <a:rPr kumimoji="0" lang="en-US" altLang="zh-TW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</a:t>
                      </a:r>
                      <a:r>
                        <a:rPr kumimoji="0" lang="zh-TW" alt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節數</a:t>
                      </a:r>
                      <a:r>
                        <a:rPr kumimoji="0" lang="en-US" altLang="zh-TW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</a:t>
                      </a:r>
                      <a:endParaRPr kumimoji="0" lang="zh-TW" altLang="en-US" sz="18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五年級</a:t>
                      </a:r>
                      <a:r>
                        <a:rPr lang="en-US" altLang="zh-TW" dirty="0"/>
                        <a:t>(</a:t>
                      </a:r>
                      <a:r>
                        <a:rPr lang="zh-TW" altLang="en-US" dirty="0"/>
                        <a:t>節數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六年級</a:t>
                      </a:r>
                      <a:r>
                        <a:rPr lang="en-US" altLang="zh-TW" dirty="0"/>
                        <a:t>(</a:t>
                      </a:r>
                      <a:r>
                        <a:rPr lang="zh-TW" altLang="en-US" dirty="0"/>
                        <a:t>節數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7838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統整性主題</a:t>
                      </a:r>
                      <a:endParaRPr lang="en-US" altLang="zh-TW" b="1" dirty="0"/>
                    </a:p>
                    <a:p>
                      <a:pPr algn="ctr"/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hlinkClick r:id="rId3" action="ppaction://hlinkfile"/>
                        </a:rPr>
                        <a:t>我是小園丁</a:t>
                      </a:r>
                      <a:r>
                        <a:rPr lang="en-US" altLang="zh-TW" sz="1600" dirty="0" smtClean="0"/>
                        <a:t>(1)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我是小園丁</a:t>
                      </a:r>
                      <a:r>
                        <a:rPr lang="en-US" altLang="zh-TW" sz="1600" dirty="0" smtClean="0"/>
                        <a:t>(1)</a:t>
                      </a:r>
                      <a:endParaRPr lang="zh-TW" altLang="en-US" sz="1600" dirty="0" smtClean="0"/>
                    </a:p>
                    <a:p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hlinkClick r:id="rId4" action="ppaction://hlinkfile"/>
                        </a:rPr>
                        <a:t>我是小農夫</a:t>
                      </a:r>
                      <a:r>
                        <a:rPr lang="en-US" altLang="zh-TW" sz="1600" dirty="0" smtClean="0">
                          <a:hlinkClick r:id="rId4" action="ppaction://hlinkfile"/>
                        </a:rPr>
                        <a:t>(1)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/>
                        <a:t>我是小農夫</a:t>
                      </a:r>
                      <a:r>
                        <a:rPr lang="en-US" altLang="zh-TW" sz="1600" dirty="0" smtClean="0"/>
                        <a:t>(1)</a:t>
                      </a:r>
                      <a:endParaRPr lang="zh-TW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香草小達人</a:t>
                      </a:r>
                      <a:r>
                        <a:rPr lang="en-US" altLang="zh-TW" sz="1600" dirty="0" smtClean="0"/>
                        <a:t>(1)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hlinkClick r:id="rId5" action="ppaction://hlinkfile"/>
                        </a:rPr>
                        <a:t>香草小達人</a:t>
                      </a:r>
                      <a:r>
                        <a:rPr lang="en-US" altLang="zh-TW" sz="1600" dirty="0" smtClean="0"/>
                        <a:t>(1)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20267"/>
                  </a:ext>
                </a:extLst>
              </a:tr>
              <a:tr h="45602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社團</a:t>
                      </a:r>
                      <a:endParaRPr lang="en-US" altLang="zh-TW" b="1" dirty="0" smtClean="0"/>
                    </a:p>
                    <a:p>
                      <a:pPr algn="ctr"/>
                      <a:r>
                        <a:rPr lang="zh-TW" altLang="en-US" b="1" dirty="0" smtClean="0"/>
                        <a:t>活動</a:t>
                      </a:r>
                      <a:endParaRPr lang="en-US" altLang="zh-TW" b="1" dirty="0"/>
                    </a:p>
                    <a:p>
                      <a:pPr algn="ctr"/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小小書法家</a:t>
                      </a:r>
                      <a:r>
                        <a:rPr lang="en-US" altLang="zh-TW" dirty="0" smtClean="0"/>
                        <a:t>(1)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小小書法家</a:t>
                      </a:r>
                      <a:r>
                        <a:rPr lang="en-US" altLang="zh-TW" dirty="0" smtClean="0"/>
                        <a:t>(1)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小小書法家</a:t>
                      </a:r>
                      <a:r>
                        <a:rPr lang="en-US" altLang="zh-TW" dirty="0" smtClean="0"/>
                        <a:t>(1)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小小書法家</a:t>
                      </a:r>
                      <a:r>
                        <a:rPr lang="en-US" altLang="zh-TW" dirty="0" smtClean="0"/>
                        <a:t>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656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其他類</a:t>
                      </a:r>
                      <a:endParaRPr lang="en-US" altLang="zh-TW" b="1" dirty="0"/>
                    </a:p>
                    <a:p>
                      <a:pPr algn="ctr"/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小小播報員</a:t>
                      </a:r>
                      <a:r>
                        <a:rPr lang="en-US" altLang="zh-TW" dirty="0" smtClean="0"/>
                        <a:t>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小小播報員</a:t>
                      </a:r>
                      <a:r>
                        <a:rPr lang="en-US" altLang="zh-TW" dirty="0" smtClean="0"/>
                        <a:t>(2)</a:t>
                      </a:r>
                    </a:p>
                    <a:p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小小解說員</a:t>
                      </a:r>
                      <a:r>
                        <a:rPr lang="en-US" altLang="zh-TW" dirty="0" smtClean="0"/>
                        <a:t>(2)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數位小達人</a:t>
                      </a:r>
                      <a:r>
                        <a:rPr lang="en-US" altLang="zh-TW" dirty="0" smtClean="0"/>
                        <a:t>(1)</a:t>
                      </a:r>
                      <a:r>
                        <a:rPr lang="zh-TW" altLang="en-US" dirty="0" smtClean="0"/>
                        <a:t>歡唱ＡＢＣ</a:t>
                      </a:r>
                      <a:r>
                        <a:rPr lang="en-US" altLang="zh-TW" dirty="0" smtClean="0"/>
                        <a:t>(1)</a:t>
                      </a:r>
                    </a:p>
                    <a:p>
                      <a:endParaRPr lang="en-US" altLang="zh-TW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小小解說員</a:t>
                      </a:r>
                      <a:r>
                        <a:rPr lang="en-US" altLang="zh-TW" dirty="0" smtClean="0"/>
                        <a:t>(2)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數位小達人</a:t>
                      </a:r>
                      <a:r>
                        <a:rPr lang="en-US" altLang="zh-TW" dirty="0" smtClean="0"/>
                        <a:t>(1)</a:t>
                      </a:r>
                      <a:r>
                        <a:rPr lang="zh-TW" altLang="en-US" dirty="0" smtClean="0"/>
                        <a:t>繪本ＡＢＣ</a:t>
                      </a:r>
                      <a:r>
                        <a:rPr lang="en-US" altLang="zh-TW" dirty="0" smtClean="0"/>
                        <a:t>(1)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小小特派員</a:t>
                      </a:r>
                      <a:r>
                        <a:rPr lang="en-US" altLang="zh-TW" dirty="0" smtClean="0"/>
                        <a:t>(2)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小小資訊家</a:t>
                      </a:r>
                      <a:r>
                        <a:rPr lang="en-US" altLang="zh-TW" dirty="0" smtClean="0"/>
                        <a:t>(1)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小小特派員</a:t>
                      </a:r>
                      <a:r>
                        <a:rPr lang="en-US" altLang="zh-TW" dirty="0" smtClean="0"/>
                        <a:t>(2)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小小資訊家</a:t>
                      </a:r>
                      <a:r>
                        <a:rPr lang="en-US" altLang="zh-TW" dirty="0" smtClean="0"/>
                        <a:t>(1)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818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C00000"/>
                          </a:solidFill>
                        </a:rPr>
                        <a:t>總節數</a:t>
                      </a:r>
                      <a:endParaRPr lang="en-US" altLang="zh-TW" b="1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7908462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3156734" y="425581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4800" b="1" kern="0" dirty="0">
                <a:solidFill>
                  <a:srgbClr val="266C2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4800" b="1" kern="0" dirty="0" smtClean="0">
                <a:solidFill>
                  <a:srgbClr val="266C28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、校本課程</a:t>
            </a:r>
            <a:endParaRPr lang="zh-TW" altLang="en-US" sz="4800" b="1" kern="0" dirty="0">
              <a:solidFill>
                <a:srgbClr val="266C28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847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7997" y="85699"/>
            <a:ext cx="5847992" cy="71308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做書籤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altLang="zh-TW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zh-TW" altLang="en-US" dirty="0" smtClean="0">
                <a:solidFill>
                  <a:srgbClr val="7030A0"/>
                </a:solidFill>
              </a:rPr>
              <a:t>   </a:t>
            </a:r>
            <a:r>
              <a:rPr lang="en-US" altLang="zh-TW" sz="3100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zh-TW" altLang="en-US" sz="3100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67997" y="6104543"/>
            <a:ext cx="2828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將新鮮香草細心的構圖於餐巾紙上</a:t>
            </a:r>
            <a:endParaRPr lang="zh-TW" altLang="en-US" dirty="0">
              <a:solidFill>
                <a:srgbClr val="6AAC91">
                  <a:lumMod val="50000"/>
                </a:srgbClr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 flipH="1">
            <a:off x="5042526" y="3465997"/>
            <a:ext cx="1664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剪</a:t>
            </a:r>
            <a:r>
              <a:rPr lang="zh-TW" altLang="en-US" dirty="0" smtClean="0">
                <a:solidFill>
                  <a:srgbClr val="6AAC91">
                    <a:lumMod val="50000"/>
                  </a:srgbClr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新鮮的香草</a:t>
            </a:r>
            <a:endParaRPr lang="zh-TW" altLang="en-US" dirty="0">
              <a:solidFill>
                <a:srgbClr val="6AAC91">
                  <a:lumMod val="50000"/>
                </a:srgbClr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88" y="3703994"/>
            <a:ext cx="2969638" cy="222979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569" y="4149004"/>
            <a:ext cx="2811504" cy="21110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568" y="4006081"/>
            <a:ext cx="3019421" cy="226717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82" y="1127802"/>
            <a:ext cx="2992784" cy="224717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129" y="526107"/>
            <a:ext cx="3161944" cy="237419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299" y="999253"/>
            <a:ext cx="2909343" cy="21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53426" y="2670397"/>
            <a:ext cx="2131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放上</a:t>
            </a:r>
            <a:r>
              <a:rPr lang="en-US" altLang="zh-TW" b="1" dirty="0" err="1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A4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影印紙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87298" y="5384183"/>
            <a:ext cx="172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壓花成品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5692" y="3813891"/>
            <a:ext cx="3091395" cy="232122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993" y="3949144"/>
            <a:ext cx="2981500" cy="22387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753" y="4375814"/>
            <a:ext cx="3177763" cy="238607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347" y="282694"/>
            <a:ext cx="3113846" cy="233807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298" y="201342"/>
            <a:ext cx="5291946" cy="397353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939862" y="2953407"/>
            <a:ext cx="139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用重物壓住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615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95006" y="733892"/>
            <a:ext cx="3299392" cy="24773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21479" y="4051164"/>
            <a:ext cx="3086875" cy="231782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417" y="3374529"/>
            <a:ext cx="3234512" cy="242868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356" y="124408"/>
            <a:ext cx="3408427" cy="255926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405" y="322895"/>
            <a:ext cx="3224653" cy="242127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14" y="3666640"/>
            <a:ext cx="3279902" cy="2462763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669153" y="2803697"/>
            <a:ext cx="2516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將壓好的花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構圖黏貼於卡片上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841782" y="6348161"/>
            <a:ext cx="208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做張心型的書籤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99895" y="6129403"/>
            <a:ext cx="240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做一組書籤試試看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7510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85596" y="702893"/>
            <a:ext cx="3177042" cy="238553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34422" y="4565851"/>
            <a:ext cx="2313136" cy="173685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114" y="3918039"/>
            <a:ext cx="3071649" cy="23063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640" y="307137"/>
            <a:ext cx="3792041" cy="28473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2446" y="4248374"/>
            <a:ext cx="2883091" cy="216481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2534" y="919641"/>
            <a:ext cx="2929453" cy="21996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5963" y="4339580"/>
            <a:ext cx="2571604" cy="193092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00733" y="1218475"/>
            <a:ext cx="6397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香草書籤</a:t>
            </a:r>
            <a:endParaRPr lang="zh-TW" altLang="en-US" sz="4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2847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96321" y="322244"/>
            <a:ext cx="2160519" cy="60462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香草蠟燭</a:t>
            </a:r>
            <a:r>
              <a:rPr lang="zh-TW" altLang="zh-TW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047469" y="6155297"/>
            <a:ext cx="2448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由大豆蠟中撈起</a:t>
            </a:r>
            <a:r>
              <a:rPr lang="en-US" altLang="zh-TW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放</a:t>
            </a:r>
            <a:r>
              <a:rPr lang="zh-TW" altLang="en-US" b="1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涼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26571" y="5883994"/>
            <a:ext cx="2518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剪</a:t>
            </a:r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一條棉線放入融化的大豆蠟中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24588" y="2379927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加熱溶解大豆蠟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861" y="3193022"/>
            <a:ext cx="3311644" cy="248659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588" y="3487609"/>
            <a:ext cx="3126815" cy="234781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457" y="425389"/>
            <a:ext cx="3023502" cy="227024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841" y="3738692"/>
            <a:ext cx="2274618" cy="170793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469" y="375771"/>
            <a:ext cx="3226457" cy="242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2"/>
          <p:cNvSpPr txBox="1">
            <a:spLocks/>
          </p:cNvSpPr>
          <p:nvPr/>
        </p:nvSpPr>
        <p:spPr>
          <a:xfrm>
            <a:off x="1005841" y="4081549"/>
            <a:ext cx="8573192" cy="3042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53010"/>
              </a:buClr>
            </a:pPr>
            <a:endParaRPr lang="zh-TW" altLang="zh-TW" sz="7000" dirty="0" smtClean="0">
              <a:solidFill>
                <a:srgbClr val="6AAC91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Clr>
                <a:srgbClr val="A53010"/>
              </a:buClr>
              <a:buFont typeface="Wingdings 3" charset="2"/>
              <a:buNone/>
            </a:pPr>
            <a:r>
              <a:rPr lang="en-US" altLang="zh-TW" sz="7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70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rgbClr val="A53010"/>
              </a:buClr>
            </a:pPr>
            <a:endParaRPr lang="zh-TW" alt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41349" y="3398787"/>
            <a:ext cx="1476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用竹筷子</a:t>
            </a:r>
            <a:endParaRPr lang="en-US" altLang="zh-TW" b="1" dirty="0" smtClean="0">
              <a:solidFill>
                <a:srgbClr val="7030A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夾住燈心</a:t>
            </a:r>
            <a:endParaRPr lang="en-US" altLang="zh-TW" b="1" dirty="0" smtClean="0">
              <a:solidFill>
                <a:srgbClr val="7030A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54222" y="645741"/>
            <a:ext cx="1770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夾住燈心</a:t>
            </a:r>
            <a:endParaRPr lang="en-US" altLang="zh-TW" b="1" dirty="0" smtClean="0">
              <a:solidFill>
                <a:srgbClr val="7030A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將大豆</a:t>
            </a:r>
            <a:r>
              <a:rPr lang="zh-TW" altLang="en-US" b="1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蠟</a:t>
            </a:r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煮至溶解</a:t>
            </a:r>
            <a:endParaRPr lang="en-US" altLang="zh-TW" b="1" dirty="0" smtClean="0">
              <a:solidFill>
                <a:srgbClr val="7030A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倒入紙杯中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017230" y="625279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好吃的蘆薈果</a:t>
            </a:r>
            <a:r>
              <a:rPr lang="zh-TW" altLang="en-US" b="1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凍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96566" y="6300695"/>
            <a:ext cx="2927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凝固完成天然的大豆蠟蠟燭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756" y="293353"/>
            <a:ext cx="3497846" cy="26264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876" y="293353"/>
            <a:ext cx="4135808" cy="310543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1" y="3986125"/>
            <a:ext cx="2542509" cy="190908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192" y="3622652"/>
            <a:ext cx="3268467" cy="245417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618" y="4044664"/>
            <a:ext cx="3506038" cy="263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923" y="3956862"/>
            <a:ext cx="3274881" cy="245899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321" y="163211"/>
            <a:ext cx="3442125" cy="25845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599" y="195910"/>
            <a:ext cx="3957132" cy="297127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786" y="3845260"/>
            <a:ext cx="3284469" cy="246619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354" y="3738681"/>
            <a:ext cx="2564525" cy="192561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401400" y="2983039"/>
            <a:ext cx="279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將押花完成的香草成品黏貼於大豆蠟的蠟燭上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874268" y="5988287"/>
            <a:ext cx="317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天使玫瑰</a:t>
            </a:r>
            <a:r>
              <a:rPr lang="zh-TW" altLang="en-US" b="1" dirty="0" smtClean="0">
                <a:solidFill>
                  <a:srgbClr val="7030A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芳香萬壽菊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用心完成屬於自己的香草蠟燭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0646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66" y="3649685"/>
            <a:ext cx="3803903" cy="285621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980" y="160563"/>
            <a:ext cx="3583398" cy="269064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253" y="160563"/>
            <a:ext cx="3711950" cy="278717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231" y="3854759"/>
            <a:ext cx="3792763" cy="284785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325" y="3854759"/>
            <a:ext cx="2987611" cy="224329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031022" y="3065782"/>
            <a:ext cx="275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包上不容易的</a:t>
            </a: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PE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膜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94332" y="3078082"/>
            <a:ext cx="2031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互相合作綁上棉繩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937064" y="6216358"/>
            <a:ext cx="275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個人風格的香草蠟燭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就完成了！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5094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09823" y="260765"/>
            <a:ext cx="5664900" cy="786283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純露精油的萃取</a:t>
            </a: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芳香萬壽菊</a:t>
            </a:r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07234" y="1047048"/>
            <a:ext cx="8915400" cy="117518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zh-TW" altLang="zh-TW" sz="7300" b="1" dirty="0" smtClean="0">
                <a:solidFill>
                  <a:srgbClr val="03730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純</a:t>
            </a:r>
            <a:r>
              <a:rPr lang="zh-TW" altLang="zh-TW" sz="7300" b="1" dirty="0">
                <a:solidFill>
                  <a:srgbClr val="03730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露是精油萃取過程中的副產品。整個蒸餾過程必須緩慢地進行，並且使用純淨無汙染的水，以保持植物內所有具療效的成分</a:t>
            </a:r>
            <a:r>
              <a:rPr lang="zh-TW" altLang="zh-TW" sz="7300" b="1" dirty="0" smtClean="0">
                <a:solidFill>
                  <a:srgbClr val="03730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73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5569577" y="570547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採收新鮮的芳香萬壽菊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07234" y="552080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萃取純露精油</a:t>
            </a:r>
            <a:endParaRPr lang="en-US" altLang="zh-TW" b="1" dirty="0" smtClean="0">
              <a:solidFill>
                <a:srgbClr val="7030A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九點之前採收</a:t>
            </a:r>
            <a:r>
              <a:rPr lang="zh-TW" altLang="en-US" b="1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香草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73" y="2435014"/>
            <a:ext cx="3759377" cy="28227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020" y="2598178"/>
            <a:ext cx="3732056" cy="280227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062" y="3665641"/>
            <a:ext cx="2962577" cy="222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1699838" y="18145"/>
            <a:ext cx="894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zh-TW" sz="2400" dirty="0" smtClean="0">
              <a:solidFill>
                <a:srgbClr val="6AAC91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2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15896" y="318529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碩大就是</a:t>
            </a:r>
            <a:r>
              <a:rPr lang="zh-TW" altLang="en-US" b="1" dirty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美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38367" y="6262015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讓人喜悅的香草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55092" y="3197244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將剪取的芳香萬壽菊</a:t>
            </a:r>
            <a:endParaRPr lang="en-US" altLang="zh-TW" b="1" dirty="0" smtClean="0">
              <a:solidFill>
                <a:srgbClr val="7030A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輕輕地</a:t>
            </a:r>
            <a:r>
              <a:rPr lang="zh-TW" altLang="en-US" b="1" dirty="0" smtClean="0">
                <a:solidFill>
                  <a:srgbClr val="7030A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zh-TW" altLang="en-US" b="1" dirty="0" smtClean="0">
                <a:solidFill>
                  <a:srgbClr val="7030A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溫柔的清洗乾淨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668" y="269215"/>
            <a:ext cx="3693778" cy="277352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614" y="140696"/>
            <a:ext cx="3940338" cy="295866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385" y="4043687"/>
            <a:ext cx="2596562" cy="194966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993" y="3668620"/>
            <a:ext cx="3324441" cy="249620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60" y="3668620"/>
            <a:ext cx="4146318" cy="31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1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718" y="-825155"/>
            <a:ext cx="10086564" cy="325223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800" dirty="0" smtClean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香草本位課程分享</a:t>
            </a:r>
            <a:r>
              <a:rPr lang="zh-TW" altLang="en-US" sz="4800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/>
            </a:r>
            <a:br>
              <a:rPr lang="zh-TW" altLang="en-US" sz="4800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endParaRPr lang="zh-TW" altLang="en-US" sz="4800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副標題 6">
            <a:extLst>
              <a:ext uri="{FF2B5EF4-FFF2-40B4-BE49-F238E27FC236}">
                <a16:creationId xmlns:a16="http://schemas.microsoft.com/office/drawing/2014/main" xmlns="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2268" y="889689"/>
            <a:ext cx="2810341" cy="348844"/>
          </a:xfrm>
        </p:spPr>
        <p:txBody>
          <a:bodyPr rtlCol="0">
            <a:noAutofit/>
          </a:bodyPr>
          <a:lstStyle/>
          <a:p>
            <a:r>
              <a:rPr lang="en-US" altLang="zh-TW" sz="2800" dirty="0" smtClean="0">
                <a:solidFill>
                  <a:srgbClr val="FFFFFF"/>
                </a:solidFill>
              </a:rPr>
              <a:t>-</a:t>
            </a:r>
            <a:r>
              <a:rPr lang="zh-TW" altLang="en-US" sz="2800" dirty="0" smtClean="0">
                <a:solidFill>
                  <a:schemeClr val="tx1"/>
                </a:solidFill>
              </a:rPr>
              <a:t>低年級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</a:rPr>
              <a:t>   </a:t>
            </a:r>
            <a:r>
              <a:rPr lang="zh-TW" altLang="zh-TW" sz="2800" b="1" dirty="0" smtClean="0">
                <a:solidFill>
                  <a:srgbClr val="FFFF00"/>
                </a:solidFill>
              </a:rPr>
              <a:t>我</a:t>
            </a:r>
            <a:r>
              <a:rPr lang="zh-TW" altLang="zh-TW" sz="2800" b="1" dirty="0">
                <a:solidFill>
                  <a:srgbClr val="FFFF00"/>
                </a:solidFill>
              </a:rPr>
              <a:t>是小園丁</a:t>
            </a:r>
            <a:endParaRPr lang="zh-TW" altLang="en-US" sz="2800" dirty="0">
              <a:solidFill>
                <a:srgbClr val="FFFF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575" y="1914520"/>
            <a:ext cx="6570161" cy="328508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58575" y="4805100"/>
            <a:ext cx="6570161" cy="5468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zh-TW" alt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從土地培育出帶著走的能力</a:t>
            </a:r>
            <a:endParaRPr lang="zh-TW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3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054" y="305630"/>
            <a:ext cx="3000809" cy="22506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023" y="494745"/>
            <a:ext cx="3551484" cy="266361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83" y="3750755"/>
            <a:ext cx="3316776" cy="249045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578" y="2981667"/>
            <a:ext cx="4014952" cy="301468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5908431" y="967154"/>
            <a:ext cx="1969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幫清洗好的芳香萬壽菊修剪枝條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163959" y="5673188"/>
            <a:ext cx="141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一起動手做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快樂又迅速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893169" y="6175168"/>
            <a:ext cx="310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修剪好的芳香萬壽菊放於竹 盤中晾乾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6829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152" y="184140"/>
            <a:ext cx="3804745" cy="28568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504" y="318093"/>
            <a:ext cx="3289738" cy="247014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181" y="673767"/>
            <a:ext cx="1829613" cy="13737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5683" y="3725029"/>
            <a:ext cx="3379155" cy="25372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591" y="3513756"/>
            <a:ext cx="2892203" cy="21716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275" y="3513756"/>
            <a:ext cx="3273960" cy="245830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008214" y="2867425"/>
            <a:ext cx="231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純露精油萃取機的認識與萃取原理的解說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292969" y="239150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萃取的量杯與水量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713177" y="3091689"/>
            <a:ext cx="269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晾乾的香草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448447" y="6385641"/>
            <a:ext cx="229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萃取香草的放置方式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967654" y="5972058"/>
            <a:ext cx="187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萃取機的組合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730152" y="6156724"/>
            <a:ext cx="319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冰水的流入與熱水的流出裝置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76544" y="1360165"/>
            <a:ext cx="7033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</a:t>
            </a:r>
            <a:endParaRPr lang="en-US" altLang="zh-TW" sz="32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</a:t>
            </a:r>
            <a:endParaRPr lang="en-US" altLang="zh-TW" sz="32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</a:t>
            </a:r>
            <a:endParaRPr lang="en-US" altLang="zh-TW" sz="32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範</a:t>
            </a:r>
            <a:endParaRPr lang="zh-TW" altLang="en-US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5579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119" y="256664"/>
            <a:ext cx="4099516" cy="30781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011" y="233747"/>
            <a:ext cx="3380550" cy="25383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685" y="3334848"/>
            <a:ext cx="3708373" cy="27844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36962" y="3754349"/>
            <a:ext cx="3334136" cy="250348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20970" y="1396753"/>
            <a:ext cx="6418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學生動手做</a:t>
            </a:r>
            <a:endParaRPr lang="zh-TW" altLang="en-US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155400" y="2868800"/>
            <a:ext cx="199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香草小心放入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546421" y="760466"/>
            <a:ext cx="276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倒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</a:t>
            </a: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7500cc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的純水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再裝入香草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057870" y="6204620"/>
            <a:ext cx="276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純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露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萃取組裝完成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七手八腳</a:t>
            </a: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成就感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0188578" y="5934670"/>
            <a:ext cx="1565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最後封上</a:t>
            </a:r>
            <a:endParaRPr lang="en-US" altLang="zh-TW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無黏性的膠帶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62961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71817" y="1253042"/>
            <a:ext cx="2323186" cy="174439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697" y="635476"/>
            <a:ext cx="3113166" cy="23375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304" y="963648"/>
            <a:ext cx="4637621" cy="348222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076" y="3749966"/>
            <a:ext cx="3909979" cy="293586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626577" y="4835769"/>
            <a:ext cx="225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芳香萬壽菊</a:t>
            </a:r>
            <a:endParaRPr lang="zh-TW" altLang="en-US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013607" y="6040315"/>
            <a:ext cx="129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純露精油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9371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293766" y="2783571"/>
            <a:ext cx="7174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謝謝大家的聆聽</a:t>
            </a:r>
            <a:endParaRPr lang="zh-TW" altLang="en-US" sz="5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5699" y="346241"/>
            <a:ext cx="3449085" cy="258979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576" y="3755055"/>
            <a:ext cx="3909979" cy="293586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096" y="3965142"/>
            <a:ext cx="3283873" cy="246574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790" y="362105"/>
            <a:ext cx="2748980" cy="20641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268" y="362105"/>
            <a:ext cx="3057643" cy="229587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9094" y="3567467"/>
            <a:ext cx="3299392" cy="247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51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2" descr="葉子特寫">
            <a:extLst>
              <a:ext uri="{FF2B5EF4-FFF2-40B4-BE49-F238E27FC236}">
                <a16:creationId xmlns:a16="http://schemas.microsoft.com/office/drawing/2014/main" xmlns="" id="{C542C31E-A9A6-4196-9C15-D9E26F2B2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tabLst>
                <a:tab pos="4119563" algn="l"/>
              </a:tabLst>
            </a:pPr>
            <a:r>
              <a:rPr lang="zh-TW" altLang="zh-TW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呼應學校</a:t>
            </a:r>
            <a:r>
              <a:rPr lang="zh-TW" altLang="zh-TW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願</a:t>
            </a:r>
            <a:r>
              <a:rPr lang="zh-TW" altLang="zh-TW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景</a:t>
            </a:r>
            <a:endParaRPr lang="zh-TW" alt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9" name="內容預留位置 8" descr="Smart Art 圖示">
            <a:extLst>
              <a:ext uri="{FF2B5EF4-FFF2-40B4-BE49-F238E27FC236}">
                <a16:creationId xmlns:a16="http://schemas.microsoft.com/office/drawing/2014/main" xmlns="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1009412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679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00625"/>
              </p:ext>
            </p:extLst>
          </p:nvPr>
        </p:nvGraphicFramePr>
        <p:xfrm>
          <a:off x="394447" y="412376"/>
          <a:ext cx="11438965" cy="6042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69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0697" y="385156"/>
            <a:ext cx="5118847" cy="809688"/>
          </a:xfrm>
          <a:gradFill>
            <a:gsLst>
              <a:gs pos="38776">
                <a:srgbClr val="D0EBC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一、</a:t>
            </a:r>
            <a:r>
              <a:rPr lang="zh-TW" altLang="zh-TW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認識校園</a:t>
            </a:r>
            <a:r>
              <a:rPr lang="zh-TW" altLang="zh-TW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香草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0333063"/>
              </p:ext>
            </p:extLst>
          </p:nvPr>
        </p:nvGraphicFramePr>
        <p:xfrm>
          <a:off x="470647" y="626098"/>
          <a:ext cx="11627224" cy="5892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/>
          <p:cNvSpPr/>
          <p:nvPr/>
        </p:nvSpPr>
        <p:spPr>
          <a:xfrm>
            <a:off x="7243482" y="6518774"/>
            <a:ext cx="4666130" cy="3392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44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預留位置 3" descr="種植">
            <a:extLst>
              <a:ext uri="{FF2B5EF4-FFF2-40B4-BE49-F238E27FC236}">
                <a16:creationId xmlns:a16="http://schemas.microsoft.com/office/drawing/2014/main" xmlns="" id="{36C5320A-DFA9-4A31-8D7F-EE05D1E380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515" y="1328394"/>
            <a:ext cx="4188221" cy="42274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FBE61F3-2745-486A-9B37-D1351783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313" y="1109578"/>
            <a:ext cx="4810815" cy="1371600"/>
          </a:xfrm>
        </p:spPr>
        <p:txBody>
          <a:bodyPr rtlCol="0">
            <a:normAutofit/>
          </a:bodyPr>
          <a:lstStyle/>
          <a:p>
            <a:pPr algn="r" rtl="0"/>
            <a:r>
              <a:rPr lang="zh-TW" altLang="en-US" sz="32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種植週期</a:t>
            </a:r>
          </a:p>
        </p:txBody>
      </p:sp>
      <p:graphicFrame>
        <p:nvGraphicFramePr>
          <p:cNvPr id="10" name="內容預留位置 2" descr="Smart Art">
            <a:extLst>
              <a:ext uri="{FF2B5EF4-FFF2-40B4-BE49-F238E27FC236}">
                <a16:creationId xmlns:a16="http://schemas.microsoft.com/office/drawing/2014/main" xmlns="" id="{D4F03EC1-D08C-45FA-AC9F-7C43CAF52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474583"/>
              </p:ext>
            </p:extLst>
          </p:nvPr>
        </p:nvGraphicFramePr>
        <p:xfrm>
          <a:off x="6315075" y="2103438"/>
          <a:ext cx="4810125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標題 1"/>
          <p:cNvSpPr txBox="1">
            <a:spLocks/>
          </p:cNvSpPr>
          <p:nvPr/>
        </p:nvSpPr>
        <p:spPr>
          <a:xfrm>
            <a:off x="6606988" y="363863"/>
            <a:ext cx="4518212" cy="1123454"/>
          </a:xfrm>
          <a:prstGeom prst="rect">
            <a:avLst/>
          </a:prstGeom>
          <a:gradFill>
            <a:gsLst>
              <a:gs pos="38776">
                <a:srgbClr val="D0EBC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r>
              <a:rPr lang="zh-TW" altLang="en-US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二、香草的成長</a:t>
            </a:r>
            <a:endParaRPr lang="zh-TW" altLang="en-US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8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肥皂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肥皂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肥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2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C0DB4D-BE53-4100-8A0D-CEFB2E48282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肥皂</Template>
  <TotalTime>0</TotalTime>
  <Words>1868</Words>
  <Application>Microsoft Office PowerPoint</Application>
  <PresentationFormat>寬螢幕</PresentationFormat>
  <Paragraphs>371</Paragraphs>
  <Slides>54</Slides>
  <Notes>4</Notes>
  <HiddenSlides>0</HiddenSlides>
  <MMClips>1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54</vt:i4>
      </vt:variant>
    </vt:vector>
  </HeadingPairs>
  <TitlesOfParts>
    <vt:vector size="68" baseType="lpstr">
      <vt:lpstr>Microsoft JhengHei UI</vt:lpstr>
      <vt:lpstr>細明體</vt:lpstr>
      <vt:lpstr>微軟正黑體</vt:lpstr>
      <vt:lpstr>新細明體</vt:lpstr>
      <vt:lpstr>新細明體</vt:lpstr>
      <vt:lpstr>標楷體</vt:lpstr>
      <vt:lpstr>Arial</vt:lpstr>
      <vt:lpstr>Calibri</vt:lpstr>
      <vt:lpstr>Century Gothic</vt:lpstr>
      <vt:lpstr>Times New Roman</vt:lpstr>
      <vt:lpstr>Wingdings 3</vt:lpstr>
      <vt:lpstr>肥皂</vt:lpstr>
      <vt:lpstr>絲縷</vt:lpstr>
      <vt:lpstr>1_絲縷</vt:lpstr>
      <vt:lpstr>109學年度第一學期香草本位課程</vt:lpstr>
      <vt:lpstr>簡報內容</vt:lpstr>
      <vt:lpstr>PowerPoint 簡報</vt:lpstr>
      <vt:lpstr>  校訂課程規劃</vt:lpstr>
      <vt:lpstr>香草本位課程分享 </vt:lpstr>
      <vt:lpstr>呼應學校願景</vt:lpstr>
      <vt:lpstr>PowerPoint 簡報</vt:lpstr>
      <vt:lpstr>一、認識校園香草</vt:lpstr>
      <vt:lpstr>種植週期</vt:lpstr>
      <vt:lpstr>二、香草的成長</vt:lpstr>
      <vt:lpstr>二、香草的成長</vt:lpstr>
      <vt:lpstr>PowerPoint 簡報</vt:lpstr>
      <vt:lpstr>三、香草與我 </vt:lpstr>
      <vt:lpstr>       三、香草與我  </vt:lpstr>
      <vt:lpstr>  四、小小香草特派員  </vt:lpstr>
      <vt:lpstr>五、手作香草         應用</vt:lpstr>
      <vt:lpstr>PowerPoint 簡報</vt:lpstr>
      <vt:lpstr>PowerPoint 簡報</vt:lpstr>
      <vt:lpstr>PowerPoint 簡報</vt:lpstr>
      <vt:lpstr>109學年度第一學期香草本位課程</vt:lpstr>
      <vt:lpstr>七里香開花了！</vt:lpstr>
      <vt:lpstr>PowerPoint 簡報</vt:lpstr>
      <vt:lpstr>        香草繁殖—杭菊、薰衣草    . </vt:lpstr>
      <vt:lpstr>PowerPoint 簡報</vt:lpstr>
      <vt:lpstr>PowerPoint 簡報</vt:lpstr>
      <vt:lpstr>壓花-芳香萬壽菊 </vt:lpstr>
      <vt:lpstr>PowerPoint 簡報</vt:lpstr>
      <vt:lpstr>PowerPoint 簡報</vt:lpstr>
      <vt:lpstr>PowerPoint 簡報</vt:lpstr>
      <vt:lpstr>PowerPoint 簡報</vt:lpstr>
      <vt:lpstr>PowerPoint 簡報</vt:lpstr>
      <vt:lpstr>快樂香草茶-下午茶時間 </vt:lpstr>
      <vt:lpstr>PowerPoint 簡報</vt:lpstr>
      <vt:lpstr>PowerPoint 簡報</vt:lpstr>
      <vt:lpstr>PowerPoint 簡報</vt:lpstr>
      <vt:lpstr>PowerPoint 簡報</vt:lpstr>
      <vt:lpstr>109學年度第一學期香草本位課程</vt:lpstr>
      <vt:lpstr>整理香草園</vt:lpstr>
      <vt:lpstr>種植香草</vt:lpstr>
      <vt:lpstr>        壓花-做書籤     </vt:lpstr>
      <vt:lpstr>PowerPoint 簡報</vt:lpstr>
      <vt:lpstr>PowerPoint 簡報</vt:lpstr>
      <vt:lpstr>PowerPoint 簡報</vt:lpstr>
      <vt:lpstr>香草蠟燭 </vt:lpstr>
      <vt:lpstr>PowerPoint 簡報</vt:lpstr>
      <vt:lpstr>PowerPoint 簡報</vt:lpstr>
      <vt:lpstr>PowerPoint 簡報</vt:lpstr>
      <vt:lpstr>純露精油的萃取—芳香萬壽菊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2020-12-22T02:03:18Z</dcterms:created>
  <dcterms:modified xsi:type="dcterms:W3CDTF">2021-02-09T05:50:04Z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