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58" r:id="rId4"/>
    <p:sldId id="271" r:id="rId5"/>
    <p:sldId id="259" r:id="rId6"/>
    <p:sldId id="265" r:id="rId7"/>
    <p:sldId id="297" r:id="rId8"/>
    <p:sldId id="307" r:id="rId9"/>
    <p:sldId id="308" r:id="rId10"/>
    <p:sldId id="298" r:id="rId11"/>
    <p:sldId id="260" r:id="rId12"/>
    <p:sldId id="313" r:id="rId13"/>
    <p:sldId id="312" r:id="rId14"/>
    <p:sldId id="314" r:id="rId15"/>
    <p:sldId id="317" r:id="rId16"/>
    <p:sldId id="316" r:id="rId17"/>
    <p:sldId id="315" r:id="rId18"/>
    <p:sldId id="311" r:id="rId19"/>
    <p:sldId id="284" r:id="rId20"/>
    <p:sldId id="295" r:id="rId21"/>
    <p:sldId id="306" r:id="rId22"/>
    <p:sldId id="274" r:id="rId23"/>
  </p:sldIdLst>
  <p:sldSz cx="9144000" cy="6858000" type="screen4x3"/>
  <p:notesSz cx="6735763" cy="9866313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6600"/>
    <a:srgbClr val="0033CC"/>
    <a:srgbClr val="2EA8A3"/>
    <a:srgbClr val="CBD7D3"/>
    <a:srgbClr val="58712C"/>
    <a:srgbClr val="5F8B32"/>
    <a:srgbClr val="417992"/>
    <a:srgbClr val="407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8" autoAdjust="0"/>
    <p:restoredTop sz="99875" autoAdjust="0"/>
  </p:normalViewPr>
  <p:slideViewPr>
    <p:cSldViewPr snapToGrid="0" snapToObjects="1">
      <p:cViewPr varScale="1">
        <p:scale>
          <a:sx n="68" d="100"/>
          <a:sy n="68" d="100"/>
        </p:scale>
        <p:origin x="9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12BB4-3D08-4FC8-B736-C6B87BA70C8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933CDD-1F17-441F-82E1-41307B762C49}">
      <dgm:prSet phldrT="[文字]"/>
      <dgm:spPr/>
      <dgm:t>
        <a:bodyPr/>
        <a:lstStyle/>
        <a:p>
          <a:r>
            <a:rPr lang="zh-TW" altLang="en-US" dirty="0"/>
            <a:t>認識學區內的生態環境</a:t>
          </a:r>
        </a:p>
      </dgm:t>
    </dgm:pt>
    <dgm:pt modelId="{8A981CE9-15EA-4728-B84E-706AAB202503}" type="parTrans" cxnId="{9F1DC253-063F-4B54-8E47-3093B53A8204}">
      <dgm:prSet/>
      <dgm:spPr/>
      <dgm:t>
        <a:bodyPr/>
        <a:lstStyle/>
        <a:p>
          <a:endParaRPr lang="zh-TW" altLang="en-US"/>
        </a:p>
      </dgm:t>
    </dgm:pt>
    <dgm:pt modelId="{1F99E225-617F-4CE1-8589-7F494457831A}" type="sibTrans" cxnId="{9F1DC253-063F-4B54-8E47-3093B53A8204}">
      <dgm:prSet/>
      <dgm:spPr/>
      <dgm:t>
        <a:bodyPr/>
        <a:lstStyle/>
        <a:p>
          <a:endParaRPr lang="zh-TW" altLang="en-US"/>
        </a:p>
      </dgm:t>
    </dgm:pt>
    <dgm:pt modelId="{68F16340-518E-4FE0-9214-FB2AFE7730B0}">
      <dgm:prSet phldrT="[文字]" custT="1"/>
      <dgm:spPr/>
      <dgm:t>
        <a:bodyPr/>
        <a:lstStyle/>
        <a:p>
          <a:r>
            <a:rPr lang="zh-TW" altLang="en-US" sz="2400" dirty="0"/>
            <a:t>科技資訊應用</a:t>
          </a:r>
        </a:p>
      </dgm:t>
    </dgm:pt>
    <dgm:pt modelId="{2E333C0C-3129-42B5-A74E-E724159DBF6B}" type="parTrans" cxnId="{684E2C96-E28E-4FEC-9F8C-7BCBBB6E0D23}">
      <dgm:prSet/>
      <dgm:spPr/>
      <dgm:t>
        <a:bodyPr/>
        <a:lstStyle/>
        <a:p>
          <a:endParaRPr lang="zh-TW" altLang="en-US"/>
        </a:p>
      </dgm:t>
    </dgm:pt>
    <dgm:pt modelId="{79288DF7-2CB1-41CD-A42D-9750CD51010F}" type="sibTrans" cxnId="{684E2C96-E28E-4FEC-9F8C-7BCBBB6E0D23}">
      <dgm:prSet/>
      <dgm:spPr/>
      <dgm:t>
        <a:bodyPr/>
        <a:lstStyle/>
        <a:p>
          <a:endParaRPr lang="zh-TW" altLang="en-US"/>
        </a:p>
      </dgm:t>
    </dgm:pt>
    <dgm:pt modelId="{2E98D3E9-98D2-4337-AE9C-CEBFBED7F229}">
      <dgm:prSet phldrT="[文字]" custT="1"/>
      <dgm:spPr/>
      <dgm:t>
        <a:bodyPr/>
        <a:lstStyle/>
        <a:p>
          <a:r>
            <a:rPr lang="zh-TW" altLang="en-US" sz="2000" dirty="0"/>
            <a:t>解決生活中實際發生的問題</a:t>
          </a:r>
        </a:p>
      </dgm:t>
    </dgm:pt>
    <dgm:pt modelId="{9B10D8C9-2DC4-4D9F-B2D6-67331207EA45}" type="parTrans" cxnId="{0030C873-E1D4-4DC3-82FC-FF243E39D2B4}">
      <dgm:prSet/>
      <dgm:spPr/>
      <dgm:t>
        <a:bodyPr/>
        <a:lstStyle/>
        <a:p>
          <a:endParaRPr lang="zh-TW" altLang="en-US"/>
        </a:p>
      </dgm:t>
    </dgm:pt>
    <dgm:pt modelId="{99B71F0E-7B8E-41F1-8BEF-B28E31453980}" type="sibTrans" cxnId="{0030C873-E1D4-4DC3-82FC-FF243E39D2B4}">
      <dgm:prSet/>
      <dgm:spPr/>
      <dgm:t>
        <a:bodyPr/>
        <a:lstStyle/>
        <a:p>
          <a:endParaRPr lang="zh-TW" altLang="en-US"/>
        </a:p>
      </dgm:t>
    </dgm:pt>
    <dgm:pt modelId="{9C834824-58A4-44CD-98DC-DF8E538F967C}">
      <dgm:prSet phldrT="[文字]"/>
      <dgm:spPr/>
      <dgm:t>
        <a:bodyPr/>
        <a:lstStyle/>
        <a:p>
          <a:r>
            <a:rPr lang="zh-TW" altLang="en-US" dirty="0"/>
            <a:t>水資源短缺</a:t>
          </a:r>
        </a:p>
      </dgm:t>
    </dgm:pt>
    <dgm:pt modelId="{7982E792-0C85-449D-9B63-826BB3239793}" type="parTrans" cxnId="{CEE5549E-7324-4EAF-B14D-B792257DC635}">
      <dgm:prSet/>
      <dgm:spPr/>
      <dgm:t>
        <a:bodyPr/>
        <a:lstStyle/>
        <a:p>
          <a:endParaRPr lang="zh-TW" altLang="en-US"/>
        </a:p>
      </dgm:t>
    </dgm:pt>
    <dgm:pt modelId="{DE14A8E4-F58C-427E-A977-2876BA8CAB82}" type="sibTrans" cxnId="{CEE5549E-7324-4EAF-B14D-B792257DC635}">
      <dgm:prSet/>
      <dgm:spPr/>
      <dgm:t>
        <a:bodyPr/>
        <a:lstStyle/>
        <a:p>
          <a:endParaRPr lang="zh-TW" altLang="en-US"/>
        </a:p>
      </dgm:t>
    </dgm:pt>
    <dgm:pt modelId="{08637FE6-5EB5-4AE3-86A9-88BBE309F4A5}">
      <dgm:prSet phldrT="[文字]" custT="1"/>
      <dgm:spPr/>
      <dgm:t>
        <a:bodyPr/>
        <a:lstStyle/>
        <a:p>
          <a:r>
            <a:rPr lang="zh-TW" altLang="en-US" sz="2400" dirty="0"/>
            <a:t>野菜抗澇耐旱</a:t>
          </a:r>
        </a:p>
      </dgm:t>
    </dgm:pt>
    <dgm:pt modelId="{2E5F5615-0986-483F-8BD6-ADF6E48405C8}" type="parTrans" cxnId="{108BD9D4-51F8-4643-9DF5-BAA21D5FBD21}">
      <dgm:prSet/>
      <dgm:spPr/>
      <dgm:t>
        <a:bodyPr/>
        <a:lstStyle/>
        <a:p>
          <a:endParaRPr lang="zh-TW" altLang="en-US"/>
        </a:p>
      </dgm:t>
    </dgm:pt>
    <dgm:pt modelId="{6EEC3CD4-E6A6-4537-A62F-922A096D91E3}" type="sibTrans" cxnId="{108BD9D4-51F8-4643-9DF5-BAA21D5FBD21}">
      <dgm:prSet/>
      <dgm:spPr/>
      <dgm:t>
        <a:bodyPr/>
        <a:lstStyle/>
        <a:p>
          <a:endParaRPr lang="zh-TW" altLang="en-US"/>
        </a:p>
      </dgm:t>
    </dgm:pt>
    <dgm:pt modelId="{67CC66A8-3031-4D36-A63A-61224D50D721}">
      <dgm:prSet phldrT="[文字]" custT="1"/>
      <dgm:spPr/>
      <dgm:t>
        <a:bodyPr/>
        <a:lstStyle/>
        <a:p>
          <a:r>
            <a:rPr lang="zh-TW" altLang="en-US" sz="2000" dirty="0"/>
            <a:t>野菜食用知識多已流失</a:t>
          </a:r>
        </a:p>
      </dgm:t>
    </dgm:pt>
    <dgm:pt modelId="{52E7FC1F-E7CE-411B-9293-E0A65E6553F2}" type="parTrans" cxnId="{E413A10B-307E-496D-9967-7959F8493FA6}">
      <dgm:prSet/>
      <dgm:spPr/>
      <dgm:t>
        <a:bodyPr/>
        <a:lstStyle/>
        <a:p>
          <a:endParaRPr lang="zh-TW" altLang="en-US"/>
        </a:p>
      </dgm:t>
    </dgm:pt>
    <dgm:pt modelId="{6562D7F1-DF33-489C-8C1D-602B506B74B0}" type="sibTrans" cxnId="{E413A10B-307E-496D-9967-7959F8493FA6}">
      <dgm:prSet/>
      <dgm:spPr/>
      <dgm:t>
        <a:bodyPr/>
        <a:lstStyle/>
        <a:p>
          <a:endParaRPr lang="zh-TW" altLang="en-US"/>
        </a:p>
      </dgm:t>
    </dgm:pt>
    <dgm:pt modelId="{A64E9A48-02BE-4E07-B752-5E64668BB0DD}">
      <dgm:prSet phldrT="[文字]"/>
      <dgm:spPr/>
      <dgm:t>
        <a:bodyPr/>
        <a:lstStyle/>
        <a:p>
          <a:r>
            <a:rPr lang="zh-TW" altLang="en-US" dirty="0"/>
            <a:t>發展生態課程與環境教育的校本課程</a:t>
          </a:r>
        </a:p>
      </dgm:t>
    </dgm:pt>
    <dgm:pt modelId="{EEBF969C-A194-440E-9DA1-FEDDDD8A18EA}" type="parTrans" cxnId="{127EBDB2-AEEA-42C4-80E1-D1ED9256EE50}">
      <dgm:prSet/>
      <dgm:spPr/>
      <dgm:t>
        <a:bodyPr/>
        <a:lstStyle/>
        <a:p>
          <a:endParaRPr lang="zh-TW" altLang="en-US"/>
        </a:p>
      </dgm:t>
    </dgm:pt>
    <dgm:pt modelId="{241E4650-FC05-4E47-BE64-AF4DA525344E}" type="sibTrans" cxnId="{127EBDB2-AEEA-42C4-80E1-D1ED9256EE50}">
      <dgm:prSet/>
      <dgm:spPr/>
      <dgm:t>
        <a:bodyPr/>
        <a:lstStyle/>
        <a:p>
          <a:endParaRPr lang="zh-TW" altLang="en-US"/>
        </a:p>
      </dgm:t>
    </dgm:pt>
    <dgm:pt modelId="{D8B4B964-B695-46B4-96FE-0570A14E87C3}">
      <dgm:prSet phldrT="[文字]" custT="1"/>
      <dgm:spPr/>
      <dgm:t>
        <a:bodyPr/>
        <a:lstStyle/>
        <a:p>
          <a:r>
            <a:rPr lang="zh-TW" altLang="en-US" sz="2000" dirty="0"/>
            <a:t>全校均為嘉義縣環保局水環境志工</a:t>
          </a:r>
        </a:p>
      </dgm:t>
    </dgm:pt>
    <dgm:pt modelId="{E6C17939-B2B0-48CE-BC56-A6584FAC350B}" type="parTrans" cxnId="{EFB46B4B-D1A0-4351-86F2-92BFAB71DF29}">
      <dgm:prSet/>
      <dgm:spPr/>
      <dgm:t>
        <a:bodyPr/>
        <a:lstStyle/>
        <a:p>
          <a:endParaRPr lang="zh-TW" altLang="en-US"/>
        </a:p>
      </dgm:t>
    </dgm:pt>
    <dgm:pt modelId="{18E7D625-716C-4FEC-8858-B3A384FA512D}" type="sibTrans" cxnId="{EFB46B4B-D1A0-4351-86F2-92BFAB71DF29}">
      <dgm:prSet/>
      <dgm:spPr/>
      <dgm:t>
        <a:bodyPr/>
        <a:lstStyle/>
        <a:p>
          <a:endParaRPr lang="zh-TW" altLang="en-US"/>
        </a:p>
      </dgm:t>
    </dgm:pt>
    <dgm:pt modelId="{C76EA07A-84DB-40B8-A9B1-73EE94D4DEB8}">
      <dgm:prSet phldrT="[文字]" custT="1"/>
      <dgm:spPr/>
      <dgm:t>
        <a:bodyPr/>
        <a:lstStyle/>
        <a:p>
          <a:r>
            <a:rPr lang="zh-TW" altLang="en-US" sz="2000" dirty="0"/>
            <a:t>連結鄰近南華大學師生與社區</a:t>
          </a:r>
        </a:p>
      </dgm:t>
    </dgm:pt>
    <dgm:pt modelId="{B3FF2EC6-011F-442C-88FD-7D235B753FB9}" type="parTrans" cxnId="{919999C0-D1E5-4404-9ECA-1AA35BD13D7F}">
      <dgm:prSet/>
      <dgm:spPr/>
      <dgm:t>
        <a:bodyPr/>
        <a:lstStyle/>
        <a:p>
          <a:endParaRPr lang="zh-TW" altLang="en-US"/>
        </a:p>
      </dgm:t>
    </dgm:pt>
    <dgm:pt modelId="{668E71D8-F9FB-43C4-8DE4-1CBDCFC551A0}" type="sibTrans" cxnId="{919999C0-D1E5-4404-9ECA-1AA35BD13D7F}">
      <dgm:prSet/>
      <dgm:spPr/>
      <dgm:t>
        <a:bodyPr/>
        <a:lstStyle/>
        <a:p>
          <a:endParaRPr lang="zh-TW" altLang="en-US"/>
        </a:p>
      </dgm:t>
    </dgm:pt>
    <dgm:pt modelId="{2FB8C032-8D99-46F6-942C-8A095EBAD39A}" type="pres">
      <dgm:prSet presAssocID="{EB512BB4-3D08-4FC8-B736-C6B87BA70C8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7A1616E-B131-4CD6-88ED-C22E985BF91E}" type="pres">
      <dgm:prSet presAssocID="{43933CDD-1F17-441F-82E1-41307B762C49}" presName="horFlow" presStyleCnt="0"/>
      <dgm:spPr/>
    </dgm:pt>
    <dgm:pt modelId="{86241EEA-CC4A-4054-A56B-B7CF8D1DA530}" type="pres">
      <dgm:prSet presAssocID="{43933CDD-1F17-441F-82E1-41307B762C49}" presName="bigChev" presStyleLbl="node1" presStyleIdx="0" presStyleCnt="3"/>
      <dgm:spPr/>
      <dgm:t>
        <a:bodyPr/>
        <a:lstStyle/>
        <a:p>
          <a:endParaRPr lang="zh-TW" altLang="en-US"/>
        </a:p>
      </dgm:t>
    </dgm:pt>
    <dgm:pt modelId="{487CB8A4-78C2-4C59-B6C6-450E954FB771}" type="pres">
      <dgm:prSet presAssocID="{2E333C0C-3129-42B5-A74E-E724159DBF6B}" presName="parTrans" presStyleCnt="0"/>
      <dgm:spPr/>
    </dgm:pt>
    <dgm:pt modelId="{F1D3415C-B357-4FAC-9F41-AEC42590FD9B}" type="pres">
      <dgm:prSet presAssocID="{68F16340-518E-4FE0-9214-FB2AFE7730B0}" presName="node" presStyleLbl="alignAccFollowNode1" presStyleIdx="0" presStyleCnt="6" custScaleY="1155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AA2EB4-AFF2-4761-9245-886EDF7BF88A}" type="pres">
      <dgm:prSet presAssocID="{79288DF7-2CB1-41CD-A42D-9750CD51010F}" presName="sibTrans" presStyleCnt="0"/>
      <dgm:spPr/>
    </dgm:pt>
    <dgm:pt modelId="{1C8909F6-194E-4859-8381-F12C4E53C651}" type="pres">
      <dgm:prSet presAssocID="{2E98D3E9-98D2-4337-AE9C-CEBFBED7F229}" presName="node" presStyleLbl="alignAccFollowNode1" presStyleIdx="1" presStyleCnt="6" custScaleX="137357" custScaleY="109968" custLinFactNeighborX="557" custLinFactNeighborY="-17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5062EB-DC21-4EED-B5EE-1B6C6023EFEF}" type="pres">
      <dgm:prSet presAssocID="{43933CDD-1F17-441F-82E1-41307B762C49}" presName="vSp" presStyleCnt="0"/>
      <dgm:spPr/>
    </dgm:pt>
    <dgm:pt modelId="{4AD9A19B-9B30-4F61-B12E-E01A9E880126}" type="pres">
      <dgm:prSet presAssocID="{9C834824-58A4-44CD-98DC-DF8E538F967C}" presName="horFlow" presStyleCnt="0"/>
      <dgm:spPr/>
    </dgm:pt>
    <dgm:pt modelId="{BFEB11BE-617B-4FB8-957C-C37E90645056}" type="pres">
      <dgm:prSet presAssocID="{9C834824-58A4-44CD-98DC-DF8E538F967C}" presName="bigChev" presStyleLbl="node1" presStyleIdx="1" presStyleCnt="3"/>
      <dgm:spPr/>
      <dgm:t>
        <a:bodyPr/>
        <a:lstStyle/>
        <a:p>
          <a:endParaRPr lang="zh-TW" altLang="en-US"/>
        </a:p>
      </dgm:t>
    </dgm:pt>
    <dgm:pt modelId="{FC08538B-D04A-43F3-8772-BE80087E46C9}" type="pres">
      <dgm:prSet presAssocID="{2E5F5615-0986-483F-8BD6-ADF6E48405C8}" presName="parTrans" presStyleCnt="0"/>
      <dgm:spPr/>
    </dgm:pt>
    <dgm:pt modelId="{227A147B-9843-48D2-A189-0F52E74C7888}" type="pres">
      <dgm:prSet presAssocID="{08637FE6-5EB5-4AE3-86A9-88BBE309F4A5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F6262D-E96B-4C77-A5FD-34083F756027}" type="pres">
      <dgm:prSet presAssocID="{6EEC3CD4-E6A6-4537-A62F-922A096D91E3}" presName="sibTrans" presStyleCnt="0"/>
      <dgm:spPr/>
    </dgm:pt>
    <dgm:pt modelId="{D58EB600-6374-4397-9D77-F1B63AF832C8}" type="pres">
      <dgm:prSet presAssocID="{67CC66A8-3031-4D36-A63A-61224D50D721}" presName="node" presStyleLbl="alignAccFollowNode1" presStyleIdx="3" presStyleCnt="6" custScaleX="149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1E454F-4DB1-40B1-BB89-96C6BFA72971}" type="pres">
      <dgm:prSet presAssocID="{9C834824-58A4-44CD-98DC-DF8E538F967C}" presName="vSp" presStyleCnt="0"/>
      <dgm:spPr/>
    </dgm:pt>
    <dgm:pt modelId="{B680D997-6CB6-4A16-A22E-10CCAC8DA416}" type="pres">
      <dgm:prSet presAssocID="{A64E9A48-02BE-4E07-B752-5E64668BB0DD}" presName="horFlow" presStyleCnt="0"/>
      <dgm:spPr/>
    </dgm:pt>
    <dgm:pt modelId="{F8771A19-47DE-4B05-AD64-D4A47865CB6D}" type="pres">
      <dgm:prSet presAssocID="{A64E9A48-02BE-4E07-B752-5E64668BB0DD}" presName="bigChev" presStyleLbl="node1" presStyleIdx="2" presStyleCnt="3"/>
      <dgm:spPr/>
      <dgm:t>
        <a:bodyPr/>
        <a:lstStyle/>
        <a:p>
          <a:endParaRPr lang="zh-TW" altLang="en-US"/>
        </a:p>
      </dgm:t>
    </dgm:pt>
    <dgm:pt modelId="{689259E9-143B-427B-BB23-4F316DEB7AAD}" type="pres">
      <dgm:prSet presAssocID="{E6C17939-B2B0-48CE-BC56-A6584FAC350B}" presName="parTrans" presStyleCnt="0"/>
      <dgm:spPr/>
    </dgm:pt>
    <dgm:pt modelId="{418F330F-ED7F-4269-9127-0B74552D4ECA}" type="pres">
      <dgm:prSet presAssocID="{D8B4B964-B695-46B4-96FE-0570A14E87C3}" presName="node" presStyleLbl="alignAccFollowNode1" presStyleIdx="4" presStyleCnt="6" custScaleX="129182" custScaleY="123207" custLinFactNeighborX="0" custLinFactNeighborY="-61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62CCA8-4032-4465-80C4-6A3798F8E8B4}" type="pres">
      <dgm:prSet presAssocID="{18E7D625-716C-4FEC-8858-B3A384FA512D}" presName="sibTrans" presStyleCnt="0"/>
      <dgm:spPr/>
    </dgm:pt>
    <dgm:pt modelId="{2BDCCFF8-C33D-4430-A851-5E83414C0995}" type="pres">
      <dgm:prSet presAssocID="{C76EA07A-84DB-40B8-A9B1-73EE94D4DEB8}" presName="node" presStyleLbl="alignAccFollowNode1" presStyleIdx="5" presStyleCnt="6" custScaleX="141497" custScaleY="122274" custLinFactNeighborX="1074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1DC253-063F-4B54-8E47-3093B53A8204}" srcId="{EB512BB4-3D08-4FC8-B736-C6B87BA70C82}" destId="{43933CDD-1F17-441F-82E1-41307B762C49}" srcOrd="0" destOrd="0" parTransId="{8A981CE9-15EA-4728-B84E-706AAB202503}" sibTransId="{1F99E225-617F-4CE1-8589-7F494457831A}"/>
    <dgm:cxn modelId="{96F723C5-08D5-471C-94A3-7C432B24616B}" type="presOf" srcId="{2E98D3E9-98D2-4337-AE9C-CEBFBED7F229}" destId="{1C8909F6-194E-4859-8381-F12C4E53C651}" srcOrd="0" destOrd="0" presId="urn:microsoft.com/office/officeart/2005/8/layout/lProcess3"/>
    <dgm:cxn modelId="{EFB46B4B-D1A0-4351-86F2-92BFAB71DF29}" srcId="{A64E9A48-02BE-4E07-B752-5E64668BB0DD}" destId="{D8B4B964-B695-46B4-96FE-0570A14E87C3}" srcOrd="0" destOrd="0" parTransId="{E6C17939-B2B0-48CE-BC56-A6584FAC350B}" sibTransId="{18E7D625-716C-4FEC-8858-B3A384FA512D}"/>
    <dgm:cxn modelId="{17DA7ACB-A260-447B-BA46-AC1EA6DF8CF9}" type="presOf" srcId="{08637FE6-5EB5-4AE3-86A9-88BBE309F4A5}" destId="{227A147B-9843-48D2-A189-0F52E74C7888}" srcOrd="0" destOrd="0" presId="urn:microsoft.com/office/officeart/2005/8/layout/lProcess3"/>
    <dgm:cxn modelId="{E413A10B-307E-496D-9967-7959F8493FA6}" srcId="{9C834824-58A4-44CD-98DC-DF8E538F967C}" destId="{67CC66A8-3031-4D36-A63A-61224D50D721}" srcOrd="1" destOrd="0" parTransId="{52E7FC1F-E7CE-411B-9293-E0A65E6553F2}" sibTransId="{6562D7F1-DF33-489C-8C1D-602B506B74B0}"/>
    <dgm:cxn modelId="{2883357A-7926-4E4E-B656-2D2EB0444295}" type="presOf" srcId="{EB512BB4-3D08-4FC8-B736-C6B87BA70C82}" destId="{2FB8C032-8D99-46F6-942C-8A095EBAD39A}" srcOrd="0" destOrd="0" presId="urn:microsoft.com/office/officeart/2005/8/layout/lProcess3"/>
    <dgm:cxn modelId="{63C620C6-0D78-424F-BA7A-0B25758CF711}" type="presOf" srcId="{A64E9A48-02BE-4E07-B752-5E64668BB0DD}" destId="{F8771A19-47DE-4B05-AD64-D4A47865CB6D}" srcOrd="0" destOrd="0" presId="urn:microsoft.com/office/officeart/2005/8/layout/lProcess3"/>
    <dgm:cxn modelId="{59B4EC57-7041-4B41-8EB3-AB16AAF41FC8}" type="presOf" srcId="{43933CDD-1F17-441F-82E1-41307B762C49}" destId="{86241EEA-CC4A-4054-A56B-B7CF8D1DA530}" srcOrd="0" destOrd="0" presId="urn:microsoft.com/office/officeart/2005/8/layout/lProcess3"/>
    <dgm:cxn modelId="{684E2C96-E28E-4FEC-9F8C-7BCBBB6E0D23}" srcId="{43933CDD-1F17-441F-82E1-41307B762C49}" destId="{68F16340-518E-4FE0-9214-FB2AFE7730B0}" srcOrd="0" destOrd="0" parTransId="{2E333C0C-3129-42B5-A74E-E724159DBF6B}" sibTransId="{79288DF7-2CB1-41CD-A42D-9750CD51010F}"/>
    <dgm:cxn modelId="{77142060-CC11-4C6C-A16F-7A3C6B390B76}" type="presOf" srcId="{67CC66A8-3031-4D36-A63A-61224D50D721}" destId="{D58EB600-6374-4397-9D77-F1B63AF832C8}" srcOrd="0" destOrd="0" presId="urn:microsoft.com/office/officeart/2005/8/layout/lProcess3"/>
    <dgm:cxn modelId="{EFDF4D26-567C-4B91-AC1D-22BFDBB6FBEA}" type="presOf" srcId="{D8B4B964-B695-46B4-96FE-0570A14E87C3}" destId="{418F330F-ED7F-4269-9127-0B74552D4ECA}" srcOrd="0" destOrd="0" presId="urn:microsoft.com/office/officeart/2005/8/layout/lProcess3"/>
    <dgm:cxn modelId="{919999C0-D1E5-4404-9ECA-1AA35BD13D7F}" srcId="{A64E9A48-02BE-4E07-B752-5E64668BB0DD}" destId="{C76EA07A-84DB-40B8-A9B1-73EE94D4DEB8}" srcOrd="1" destOrd="0" parTransId="{B3FF2EC6-011F-442C-88FD-7D235B753FB9}" sibTransId="{668E71D8-F9FB-43C4-8DE4-1CBDCFC551A0}"/>
    <dgm:cxn modelId="{3C3266A7-0303-4C8D-8339-540E617C4372}" type="presOf" srcId="{C76EA07A-84DB-40B8-A9B1-73EE94D4DEB8}" destId="{2BDCCFF8-C33D-4430-A851-5E83414C0995}" srcOrd="0" destOrd="0" presId="urn:microsoft.com/office/officeart/2005/8/layout/lProcess3"/>
    <dgm:cxn modelId="{DEC76D6E-E6ED-496A-AD38-4FCC174264E2}" type="presOf" srcId="{68F16340-518E-4FE0-9214-FB2AFE7730B0}" destId="{F1D3415C-B357-4FAC-9F41-AEC42590FD9B}" srcOrd="0" destOrd="0" presId="urn:microsoft.com/office/officeart/2005/8/layout/lProcess3"/>
    <dgm:cxn modelId="{127EBDB2-AEEA-42C4-80E1-D1ED9256EE50}" srcId="{EB512BB4-3D08-4FC8-B736-C6B87BA70C82}" destId="{A64E9A48-02BE-4E07-B752-5E64668BB0DD}" srcOrd="2" destOrd="0" parTransId="{EEBF969C-A194-440E-9DA1-FEDDDD8A18EA}" sibTransId="{241E4650-FC05-4E47-BE64-AF4DA525344E}"/>
    <dgm:cxn modelId="{CEE5549E-7324-4EAF-B14D-B792257DC635}" srcId="{EB512BB4-3D08-4FC8-B736-C6B87BA70C82}" destId="{9C834824-58A4-44CD-98DC-DF8E538F967C}" srcOrd="1" destOrd="0" parTransId="{7982E792-0C85-449D-9B63-826BB3239793}" sibTransId="{DE14A8E4-F58C-427E-A977-2876BA8CAB82}"/>
    <dgm:cxn modelId="{108BD9D4-51F8-4643-9DF5-BAA21D5FBD21}" srcId="{9C834824-58A4-44CD-98DC-DF8E538F967C}" destId="{08637FE6-5EB5-4AE3-86A9-88BBE309F4A5}" srcOrd="0" destOrd="0" parTransId="{2E5F5615-0986-483F-8BD6-ADF6E48405C8}" sibTransId="{6EEC3CD4-E6A6-4537-A62F-922A096D91E3}"/>
    <dgm:cxn modelId="{95D631A8-B074-4744-B436-CFBA1E6840C2}" type="presOf" srcId="{9C834824-58A4-44CD-98DC-DF8E538F967C}" destId="{BFEB11BE-617B-4FB8-957C-C37E90645056}" srcOrd="0" destOrd="0" presId="urn:microsoft.com/office/officeart/2005/8/layout/lProcess3"/>
    <dgm:cxn modelId="{0030C873-E1D4-4DC3-82FC-FF243E39D2B4}" srcId="{43933CDD-1F17-441F-82E1-41307B762C49}" destId="{2E98D3E9-98D2-4337-AE9C-CEBFBED7F229}" srcOrd="1" destOrd="0" parTransId="{9B10D8C9-2DC4-4D9F-B2D6-67331207EA45}" sibTransId="{99B71F0E-7B8E-41F1-8BEF-B28E31453980}"/>
    <dgm:cxn modelId="{C3CA871D-2B30-4F9F-AA86-AE1E563C970F}" type="presParOf" srcId="{2FB8C032-8D99-46F6-942C-8A095EBAD39A}" destId="{F7A1616E-B131-4CD6-88ED-C22E985BF91E}" srcOrd="0" destOrd="0" presId="urn:microsoft.com/office/officeart/2005/8/layout/lProcess3"/>
    <dgm:cxn modelId="{F765D3E8-1A0F-4ED6-BF14-9FA524DE65C8}" type="presParOf" srcId="{F7A1616E-B131-4CD6-88ED-C22E985BF91E}" destId="{86241EEA-CC4A-4054-A56B-B7CF8D1DA530}" srcOrd="0" destOrd="0" presId="urn:microsoft.com/office/officeart/2005/8/layout/lProcess3"/>
    <dgm:cxn modelId="{069089E9-22CB-46CD-A80E-DC909800074A}" type="presParOf" srcId="{F7A1616E-B131-4CD6-88ED-C22E985BF91E}" destId="{487CB8A4-78C2-4C59-B6C6-450E954FB771}" srcOrd="1" destOrd="0" presId="urn:microsoft.com/office/officeart/2005/8/layout/lProcess3"/>
    <dgm:cxn modelId="{BFDDE88E-7A10-4FD9-B8DA-21F247D2DF7D}" type="presParOf" srcId="{F7A1616E-B131-4CD6-88ED-C22E985BF91E}" destId="{F1D3415C-B357-4FAC-9F41-AEC42590FD9B}" srcOrd="2" destOrd="0" presId="urn:microsoft.com/office/officeart/2005/8/layout/lProcess3"/>
    <dgm:cxn modelId="{675F4CCF-C001-406F-8D98-AEBA6AE939E6}" type="presParOf" srcId="{F7A1616E-B131-4CD6-88ED-C22E985BF91E}" destId="{09AA2EB4-AFF2-4761-9245-886EDF7BF88A}" srcOrd="3" destOrd="0" presId="urn:microsoft.com/office/officeart/2005/8/layout/lProcess3"/>
    <dgm:cxn modelId="{9D69200C-2E7E-4DEF-8430-8CF042582A7C}" type="presParOf" srcId="{F7A1616E-B131-4CD6-88ED-C22E985BF91E}" destId="{1C8909F6-194E-4859-8381-F12C4E53C651}" srcOrd="4" destOrd="0" presId="urn:microsoft.com/office/officeart/2005/8/layout/lProcess3"/>
    <dgm:cxn modelId="{78217F7E-A29C-4FC3-95E5-2BDFD8A20087}" type="presParOf" srcId="{2FB8C032-8D99-46F6-942C-8A095EBAD39A}" destId="{3D5062EB-DC21-4EED-B5EE-1B6C6023EFEF}" srcOrd="1" destOrd="0" presId="urn:microsoft.com/office/officeart/2005/8/layout/lProcess3"/>
    <dgm:cxn modelId="{225F9DC7-EE27-4A1E-ABD6-CD860886B438}" type="presParOf" srcId="{2FB8C032-8D99-46F6-942C-8A095EBAD39A}" destId="{4AD9A19B-9B30-4F61-B12E-E01A9E880126}" srcOrd="2" destOrd="0" presId="urn:microsoft.com/office/officeart/2005/8/layout/lProcess3"/>
    <dgm:cxn modelId="{2D15AA8B-E60C-4B7A-B5BE-B423FCA035FC}" type="presParOf" srcId="{4AD9A19B-9B30-4F61-B12E-E01A9E880126}" destId="{BFEB11BE-617B-4FB8-957C-C37E90645056}" srcOrd="0" destOrd="0" presId="urn:microsoft.com/office/officeart/2005/8/layout/lProcess3"/>
    <dgm:cxn modelId="{A849B3EF-EAC9-42D7-8622-3D039D2143D7}" type="presParOf" srcId="{4AD9A19B-9B30-4F61-B12E-E01A9E880126}" destId="{FC08538B-D04A-43F3-8772-BE80087E46C9}" srcOrd="1" destOrd="0" presId="urn:microsoft.com/office/officeart/2005/8/layout/lProcess3"/>
    <dgm:cxn modelId="{4A461D9E-8169-43B6-A5AF-95ABFB4E8B41}" type="presParOf" srcId="{4AD9A19B-9B30-4F61-B12E-E01A9E880126}" destId="{227A147B-9843-48D2-A189-0F52E74C7888}" srcOrd="2" destOrd="0" presId="urn:microsoft.com/office/officeart/2005/8/layout/lProcess3"/>
    <dgm:cxn modelId="{3C1933A6-6E0A-4012-8833-6D82E2FB8DB6}" type="presParOf" srcId="{4AD9A19B-9B30-4F61-B12E-E01A9E880126}" destId="{73F6262D-E96B-4C77-A5FD-34083F756027}" srcOrd="3" destOrd="0" presId="urn:microsoft.com/office/officeart/2005/8/layout/lProcess3"/>
    <dgm:cxn modelId="{158E0E8F-A93D-4D02-871F-ADBD7848AB11}" type="presParOf" srcId="{4AD9A19B-9B30-4F61-B12E-E01A9E880126}" destId="{D58EB600-6374-4397-9D77-F1B63AF832C8}" srcOrd="4" destOrd="0" presId="urn:microsoft.com/office/officeart/2005/8/layout/lProcess3"/>
    <dgm:cxn modelId="{54930C7A-D371-4786-A7EC-27051BE7C426}" type="presParOf" srcId="{2FB8C032-8D99-46F6-942C-8A095EBAD39A}" destId="{811E454F-4DB1-40B1-BB89-96C6BFA72971}" srcOrd="3" destOrd="0" presId="urn:microsoft.com/office/officeart/2005/8/layout/lProcess3"/>
    <dgm:cxn modelId="{12457910-C8C8-4EDE-BC86-B5EDD75F35D4}" type="presParOf" srcId="{2FB8C032-8D99-46F6-942C-8A095EBAD39A}" destId="{B680D997-6CB6-4A16-A22E-10CCAC8DA416}" srcOrd="4" destOrd="0" presId="urn:microsoft.com/office/officeart/2005/8/layout/lProcess3"/>
    <dgm:cxn modelId="{5962FBEB-6282-46DD-8FD5-679D5631FE8A}" type="presParOf" srcId="{B680D997-6CB6-4A16-A22E-10CCAC8DA416}" destId="{F8771A19-47DE-4B05-AD64-D4A47865CB6D}" srcOrd="0" destOrd="0" presId="urn:microsoft.com/office/officeart/2005/8/layout/lProcess3"/>
    <dgm:cxn modelId="{859787B1-031D-45DC-9EEB-3018BCEBD205}" type="presParOf" srcId="{B680D997-6CB6-4A16-A22E-10CCAC8DA416}" destId="{689259E9-143B-427B-BB23-4F316DEB7AAD}" srcOrd="1" destOrd="0" presId="urn:microsoft.com/office/officeart/2005/8/layout/lProcess3"/>
    <dgm:cxn modelId="{9434CB8F-0A7B-4392-AA5A-B0B250AF4C62}" type="presParOf" srcId="{B680D997-6CB6-4A16-A22E-10CCAC8DA416}" destId="{418F330F-ED7F-4269-9127-0B74552D4ECA}" srcOrd="2" destOrd="0" presId="urn:microsoft.com/office/officeart/2005/8/layout/lProcess3"/>
    <dgm:cxn modelId="{9E87ED03-A163-4B99-8F73-1616A50020A1}" type="presParOf" srcId="{B680D997-6CB6-4A16-A22E-10CCAC8DA416}" destId="{8962CCA8-4032-4465-80C4-6A3798F8E8B4}" srcOrd="3" destOrd="0" presId="urn:microsoft.com/office/officeart/2005/8/layout/lProcess3"/>
    <dgm:cxn modelId="{63A83621-2D24-4ABA-B629-4634A5FC419E}" type="presParOf" srcId="{B680D997-6CB6-4A16-A22E-10CCAC8DA416}" destId="{2BDCCFF8-C33D-4430-A851-5E83414C099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29643-E147-4329-8D03-6803384E14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6B35303-B334-49DF-A8F8-AFCC1BEFF562}" type="pres">
      <dgm:prSet presAssocID="{77A29643-E147-4329-8D03-6803384E147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40CE229-772F-4CB5-9EFF-1D2CD2AE774C}" type="presOf" srcId="{77A29643-E147-4329-8D03-6803384E1475}" destId="{46B35303-B334-49DF-A8F8-AFCC1BEFF56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5E3CE-B713-4383-BA04-9FE481B1161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162346F-7F5C-4896-BA38-8C020CABE5E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第三期「享在地、食當季、玩中學」</a:t>
          </a:r>
        </a:p>
      </dgm:t>
    </dgm:pt>
    <dgm:pt modelId="{A71932A7-25DB-45D7-812B-08255CD91E89}" type="parTrans" cxnId="{5809E070-7E2D-489A-91D6-72B7699949B9}">
      <dgm:prSet/>
      <dgm:spPr/>
      <dgm:t>
        <a:bodyPr/>
        <a:lstStyle/>
        <a:p>
          <a:endParaRPr lang="zh-TW" altLang="en-US"/>
        </a:p>
      </dgm:t>
    </dgm:pt>
    <dgm:pt modelId="{69225500-96D6-4C08-AE6E-11D68A584DCC}" type="sibTrans" cxnId="{5809E070-7E2D-489A-91D6-72B7699949B9}">
      <dgm:prSet/>
      <dgm:spPr/>
      <dgm:t>
        <a:bodyPr/>
        <a:lstStyle/>
        <a:p>
          <a:endParaRPr lang="zh-TW" altLang="en-US"/>
        </a:p>
      </dgm:t>
    </dgm:pt>
    <dgm:pt modelId="{EE14C7F0-1D1D-4549-9976-F2A5124A68A7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第二期「樸門綠生活、動手作好食」</a:t>
          </a:r>
        </a:p>
      </dgm:t>
    </dgm:pt>
    <dgm:pt modelId="{F50E3579-5FE3-4AB7-AAD9-E1296385DC66}" type="parTrans" cxnId="{B57003AE-D4A8-469D-8F5C-33F3C3BC7A5D}">
      <dgm:prSet/>
      <dgm:spPr/>
      <dgm:t>
        <a:bodyPr/>
        <a:lstStyle/>
        <a:p>
          <a:endParaRPr lang="zh-TW" altLang="en-US"/>
        </a:p>
      </dgm:t>
    </dgm:pt>
    <dgm:pt modelId="{5BD17DE7-B610-47AB-88E9-165D7010AD40}" type="sibTrans" cxnId="{B57003AE-D4A8-469D-8F5C-33F3C3BC7A5D}">
      <dgm:prSet/>
      <dgm:spPr/>
      <dgm:t>
        <a:bodyPr/>
        <a:lstStyle/>
        <a:p>
          <a:endParaRPr lang="zh-TW" altLang="en-US"/>
        </a:p>
      </dgm:t>
    </dgm:pt>
    <dgm:pt modelId="{BBCFD015-2CAD-4246-8C63-AB36311CCC42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第一期「社區野菜復興」</a:t>
          </a:r>
        </a:p>
      </dgm:t>
    </dgm:pt>
    <dgm:pt modelId="{CE6EE99B-2AC4-4DCB-9E6B-CB6B486E0214}" type="parTrans" cxnId="{2393C84E-0A99-4B86-87A0-6C5AE2A8E675}">
      <dgm:prSet/>
      <dgm:spPr/>
      <dgm:t>
        <a:bodyPr/>
        <a:lstStyle/>
        <a:p>
          <a:endParaRPr lang="zh-TW" altLang="en-US"/>
        </a:p>
      </dgm:t>
    </dgm:pt>
    <dgm:pt modelId="{DCB8BA59-4BD7-4009-8C9D-467091EEB6E5}" type="sibTrans" cxnId="{2393C84E-0A99-4B86-87A0-6C5AE2A8E675}">
      <dgm:prSet/>
      <dgm:spPr/>
      <dgm:t>
        <a:bodyPr/>
        <a:lstStyle/>
        <a:p>
          <a:endParaRPr lang="zh-TW" altLang="en-US"/>
        </a:p>
      </dgm:t>
    </dgm:pt>
    <dgm:pt modelId="{988EB794-CAC7-4DC5-9546-9598670CB085}" type="pres">
      <dgm:prSet presAssocID="{27B5E3CE-B713-4383-BA04-9FE481B1161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A444D4-E79B-4024-BB92-738507A9AC2C}" type="pres">
      <dgm:prSet presAssocID="{5162346F-7F5C-4896-BA38-8C020CABE5E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19627F-EE40-4DD2-A96E-8E16C07BB0FB}" type="pres">
      <dgm:prSet presAssocID="{5162346F-7F5C-4896-BA38-8C020CABE5E0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2DF71B0E-A124-41A4-B50C-6A11BAC83EFE}" type="pres">
      <dgm:prSet presAssocID="{5162346F-7F5C-4896-BA38-8C020CABE5E0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337CEF89-00BC-40C3-8421-980CEA38724A}" type="pres">
      <dgm:prSet presAssocID="{EE14C7F0-1D1D-4549-9976-F2A5124A68A7}" presName="gear2" presStyleLbl="node1" presStyleIdx="1" presStyleCnt="3" custScaleX="1282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088E7C-096B-4E2B-8666-160D5A400AAF}" type="pres">
      <dgm:prSet presAssocID="{EE14C7F0-1D1D-4549-9976-F2A5124A68A7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3CE745F7-E04E-4475-A93F-13DF817DA4D4}" type="pres">
      <dgm:prSet presAssocID="{EE14C7F0-1D1D-4549-9976-F2A5124A68A7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70544FB3-22EB-48BC-9D05-40F46949803E}" type="pres">
      <dgm:prSet presAssocID="{BBCFD015-2CAD-4246-8C63-AB36311CCC42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954E3BB8-F7ED-4082-B246-AFD69063C5ED}" type="pres">
      <dgm:prSet presAssocID="{BBCFD015-2CAD-4246-8C63-AB36311CCC4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70381D-9485-46D6-B524-C508C6994E6E}" type="pres">
      <dgm:prSet presAssocID="{BBCFD015-2CAD-4246-8C63-AB36311CCC42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2B62D132-D6EE-4F01-8F64-27E53E8222A3}" type="pres">
      <dgm:prSet presAssocID="{BBCFD015-2CAD-4246-8C63-AB36311CCC42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84148D3D-A2E5-4E8A-8C68-22312D491804}" type="pres">
      <dgm:prSet presAssocID="{69225500-96D6-4C08-AE6E-11D68A584DCC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DCAA35FB-3AD0-4394-A9D6-3269F9997231}" type="pres">
      <dgm:prSet presAssocID="{5BD17DE7-B610-47AB-88E9-165D7010AD40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9A3AEDCA-1333-4A42-A1B0-A2B85A2FC022}" type="pres">
      <dgm:prSet presAssocID="{DCB8BA59-4BD7-4009-8C9D-467091EEB6E5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FC77B102-03F6-4B1F-A34A-94E477CC6C92}" type="presOf" srcId="{BBCFD015-2CAD-4246-8C63-AB36311CCC42}" destId="{954E3BB8-F7ED-4082-B246-AFD69063C5ED}" srcOrd="1" destOrd="0" presId="urn:microsoft.com/office/officeart/2005/8/layout/gear1"/>
    <dgm:cxn modelId="{160BD558-ECB4-48EC-8ABD-50C797E8712F}" type="presOf" srcId="{5162346F-7F5C-4896-BA38-8C020CABE5E0}" destId="{C119627F-EE40-4DD2-A96E-8E16C07BB0FB}" srcOrd="1" destOrd="0" presId="urn:microsoft.com/office/officeart/2005/8/layout/gear1"/>
    <dgm:cxn modelId="{A71C5167-09E8-480A-8B3D-068C83785E6A}" type="presOf" srcId="{5162346F-7F5C-4896-BA38-8C020CABE5E0}" destId="{D6A444D4-E79B-4024-BB92-738507A9AC2C}" srcOrd="0" destOrd="0" presId="urn:microsoft.com/office/officeart/2005/8/layout/gear1"/>
    <dgm:cxn modelId="{2AF2F98A-4041-4A38-94C1-BD86F126F0CD}" type="presOf" srcId="{EE14C7F0-1D1D-4549-9976-F2A5124A68A7}" destId="{337CEF89-00BC-40C3-8421-980CEA38724A}" srcOrd="0" destOrd="0" presId="urn:microsoft.com/office/officeart/2005/8/layout/gear1"/>
    <dgm:cxn modelId="{092BEEB3-B8B2-4B88-B2B4-CA87D7968316}" type="presOf" srcId="{27B5E3CE-B713-4383-BA04-9FE481B1161A}" destId="{988EB794-CAC7-4DC5-9546-9598670CB085}" srcOrd="0" destOrd="0" presId="urn:microsoft.com/office/officeart/2005/8/layout/gear1"/>
    <dgm:cxn modelId="{F5EC11FE-AFFA-4D31-B460-0FE4AC9C80B0}" type="presOf" srcId="{5162346F-7F5C-4896-BA38-8C020CABE5E0}" destId="{2DF71B0E-A124-41A4-B50C-6A11BAC83EFE}" srcOrd="2" destOrd="0" presId="urn:microsoft.com/office/officeart/2005/8/layout/gear1"/>
    <dgm:cxn modelId="{8155C39E-F27E-44CB-A194-D1ADEEBC3FD0}" type="presOf" srcId="{69225500-96D6-4C08-AE6E-11D68A584DCC}" destId="{84148D3D-A2E5-4E8A-8C68-22312D491804}" srcOrd="0" destOrd="0" presId="urn:microsoft.com/office/officeart/2005/8/layout/gear1"/>
    <dgm:cxn modelId="{59B21DD2-1C46-4289-942C-D5185EB4BBE2}" type="presOf" srcId="{EE14C7F0-1D1D-4549-9976-F2A5124A68A7}" destId="{3CE745F7-E04E-4475-A93F-13DF817DA4D4}" srcOrd="2" destOrd="0" presId="urn:microsoft.com/office/officeart/2005/8/layout/gear1"/>
    <dgm:cxn modelId="{ACCC3D68-D5DF-4859-87B2-05DECC7F6602}" type="presOf" srcId="{BBCFD015-2CAD-4246-8C63-AB36311CCC42}" destId="{0570381D-9485-46D6-B524-C508C6994E6E}" srcOrd="2" destOrd="0" presId="urn:microsoft.com/office/officeart/2005/8/layout/gear1"/>
    <dgm:cxn modelId="{069C3779-6F57-4E5D-AE62-EFB04B92EABD}" type="presOf" srcId="{BBCFD015-2CAD-4246-8C63-AB36311CCC42}" destId="{2B62D132-D6EE-4F01-8F64-27E53E8222A3}" srcOrd="3" destOrd="0" presId="urn:microsoft.com/office/officeart/2005/8/layout/gear1"/>
    <dgm:cxn modelId="{B57003AE-D4A8-469D-8F5C-33F3C3BC7A5D}" srcId="{27B5E3CE-B713-4383-BA04-9FE481B1161A}" destId="{EE14C7F0-1D1D-4549-9976-F2A5124A68A7}" srcOrd="1" destOrd="0" parTransId="{F50E3579-5FE3-4AB7-AAD9-E1296385DC66}" sibTransId="{5BD17DE7-B610-47AB-88E9-165D7010AD40}"/>
    <dgm:cxn modelId="{5809E070-7E2D-489A-91D6-72B7699949B9}" srcId="{27B5E3CE-B713-4383-BA04-9FE481B1161A}" destId="{5162346F-7F5C-4896-BA38-8C020CABE5E0}" srcOrd="0" destOrd="0" parTransId="{A71932A7-25DB-45D7-812B-08255CD91E89}" sibTransId="{69225500-96D6-4C08-AE6E-11D68A584DCC}"/>
    <dgm:cxn modelId="{2393C84E-0A99-4B86-87A0-6C5AE2A8E675}" srcId="{27B5E3CE-B713-4383-BA04-9FE481B1161A}" destId="{BBCFD015-2CAD-4246-8C63-AB36311CCC42}" srcOrd="2" destOrd="0" parTransId="{CE6EE99B-2AC4-4DCB-9E6B-CB6B486E0214}" sibTransId="{DCB8BA59-4BD7-4009-8C9D-467091EEB6E5}"/>
    <dgm:cxn modelId="{20C2DDFE-E3A7-43AC-AC83-A5CD4C567C61}" type="presOf" srcId="{EE14C7F0-1D1D-4549-9976-F2A5124A68A7}" destId="{83088E7C-096B-4E2B-8666-160D5A400AAF}" srcOrd="1" destOrd="0" presId="urn:microsoft.com/office/officeart/2005/8/layout/gear1"/>
    <dgm:cxn modelId="{E1800681-6DEB-4B29-808B-2153833AA795}" type="presOf" srcId="{5BD17DE7-B610-47AB-88E9-165D7010AD40}" destId="{DCAA35FB-3AD0-4394-A9D6-3269F9997231}" srcOrd="0" destOrd="0" presId="urn:microsoft.com/office/officeart/2005/8/layout/gear1"/>
    <dgm:cxn modelId="{AF7BE23D-5F36-4143-B484-0F458A502E23}" type="presOf" srcId="{BBCFD015-2CAD-4246-8C63-AB36311CCC42}" destId="{70544FB3-22EB-48BC-9D05-40F46949803E}" srcOrd="0" destOrd="0" presId="urn:microsoft.com/office/officeart/2005/8/layout/gear1"/>
    <dgm:cxn modelId="{8BC5F5CF-7494-4550-B9AE-7F758429F5E7}" type="presOf" srcId="{DCB8BA59-4BD7-4009-8C9D-467091EEB6E5}" destId="{9A3AEDCA-1333-4A42-A1B0-A2B85A2FC022}" srcOrd="0" destOrd="0" presId="urn:microsoft.com/office/officeart/2005/8/layout/gear1"/>
    <dgm:cxn modelId="{097A4B69-E8B4-48D9-999A-0C6FA661D8E2}" type="presParOf" srcId="{988EB794-CAC7-4DC5-9546-9598670CB085}" destId="{D6A444D4-E79B-4024-BB92-738507A9AC2C}" srcOrd="0" destOrd="0" presId="urn:microsoft.com/office/officeart/2005/8/layout/gear1"/>
    <dgm:cxn modelId="{56B14A66-C30B-4421-A261-3A581E6286F2}" type="presParOf" srcId="{988EB794-CAC7-4DC5-9546-9598670CB085}" destId="{C119627F-EE40-4DD2-A96E-8E16C07BB0FB}" srcOrd="1" destOrd="0" presId="urn:microsoft.com/office/officeart/2005/8/layout/gear1"/>
    <dgm:cxn modelId="{D8A8F81D-A545-4997-9B78-21EB93D37C21}" type="presParOf" srcId="{988EB794-CAC7-4DC5-9546-9598670CB085}" destId="{2DF71B0E-A124-41A4-B50C-6A11BAC83EFE}" srcOrd="2" destOrd="0" presId="urn:microsoft.com/office/officeart/2005/8/layout/gear1"/>
    <dgm:cxn modelId="{48F79786-E2BF-46C3-A46A-E698FBA04BF3}" type="presParOf" srcId="{988EB794-CAC7-4DC5-9546-9598670CB085}" destId="{337CEF89-00BC-40C3-8421-980CEA38724A}" srcOrd="3" destOrd="0" presId="urn:microsoft.com/office/officeart/2005/8/layout/gear1"/>
    <dgm:cxn modelId="{4B88DEDB-7A8A-4035-804B-70BA47D175B8}" type="presParOf" srcId="{988EB794-CAC7-4DC5-9546-9598670CB085}" destId="{83088E7C-096B-4E2B-8666-160D5A400AAF}" srcOrd="4" destOrd="0" presId="urn:microsoft.com/office/officeart/2005/8/layout/gear1"/>
    <dgm:cxn modelId="{8432A77D-E814-40C9-A9DC-EDD7E8838926}" type="presParOf" srcId="{988EB794-CAC7-4DC5-9546-9598670CB085}" destId="{3CE745F7-E04E-4475-A93F-13DF817DA4D4}" srcOrd="5" destOrd="0" presId="urn:microsoft.com/office/officeart/2005/8/layout/gear1"/>
    <dgm:cxn modelId="{DA328626-20E3-48C8-9D3F-641C68B25863}" type="presParOf" srcId="{988EB794-CAC7-4DC5-9546-9598670CB085}" destId="{70544FB3-22EB-48BC-9D05-40F46949803E}" srcOrd="6" destOrd="0" presId="urn:microsoft.com/office/officeart/2005/8/layout/gear1"/>
    <dgm:cxn modelId="{0718FE14-DBA2-4601-A1E4-648E9B13EB27}" type="presParOf" srcId="{988EB794-CAC7-4DC5-9546-9598670CB085}" destId="{954E3BB8-F7ED-4082-B246-AFD69063C5ED}" srcOrd="7" destOrd="0" presId="urn:microsoft.com/office/officeart/2005/8/layout/gear1"/>
    <dgm:cxn modelId="{382A3071-7228-4852-9BBA-16A1C5D43633}" type="presParOf" srcId="{988EB794-CAC7-4DC5-9546-9598670CB085}" destId="{0570381D-9485-46D6-B524-C508C6994E6E}" srcOrd="8" destOrd="0" presId="urn:microsoft.com/office/officeart/2005/8/layout/gear1"/>
    <dgm:cxn modelId="{DB91B152-03D4-4857-A594-EC9AB244C3CF}" type="presParOf" srcId="{988EB794-CAC7-4DC5-9546-9598670CB085}" destId="{2B62D132-D6EE-4F01-8F64-27E53E8222A3}" srcOrd="9" destOrd="0" presId="urn:microsoft.com/office/officeart/2005/8/layout/gear1"/>
    <dgm:cxn modelId="{F5F9D217-87C5-4E98-B179-CCB6514724DB}" type="presParOf" srcId="{988EB794-CAC7-4DC5-9546-9598670CB085}" destId="{84148D3D-A2E5-4E8A-8C68-22312D491804}" srcOrd="10" destOrd="0" presId="urn:microsoft.com/office/officeart/2005/8/layout/gear1"/>
    <dgm:cxn modelId="{8E2977AC-7C79-414D-860E-74EC94FBC205}" type="presParOf" srcId="{988EB794-CAC7-4DC5-9546-9598670CB085}" destId="{DCAA35FB-3AD0-4394-A9D6-3269F9997231}" srcOrd="11" destOrd="0" presId="urn:microsoft.com/office/officeart/2005/8/layout/gear1"/>
    <dgm:cxn modelId="{8411043E-9B52-41BB-825D-5DD6BEF293B5}" type="presParOf" srcId="{988EB794-CAC7-4DC5-9546-9598670CB085}" destId="{9A3AEDCA-1333-4A42-A1B0-A2B85A2FC0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29643-E147-4329-8D03-6803384E14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6B35303-B334-49DF-A8F8-AFCC1BEFF562}" type="pres">
      <dgm:prSet presAssocID="{77A29643-E147-4329-8D03-6803384E147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B40CE229-772F-4CB5-9EFF-1D2CD2AE774C}" type="presOf" srcId="{77A29643-E147-4329-8D03-6803384E1475}" destId="{46B35303-B334-49DF-A8F8-AFCC1BEFF56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47536F-39C6-416B-9010-E48CA0AB512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335674-3548-4091-9EB2-A6034D1702E7}">
      <dgm:prSet phldrT="[文字]" custT="1"/>
      <dgm:spPr/>
      <dgm:t>
        <a:bodyPr/>
        <a:lstStyle/>
        <a:p>
          <a:r>
            <a:rPr lang="en-US" altLang="en-US" sz="1800" dirty="0"/>
            <a:t>a.</a:t>
          </a:r>
          <a:r>
            <a:rPr lang="zh-TW" altLang="en-US" sz="1800" dirty="0"/>
            <a:t>經驗訪談</a:t>
          </a:r>
        </a:p>
      </dgm:t>
    </dgm:pt>
    <dgm:pt modelId="{4C395DD1-D5A7-4586-81F6-22FEF88298C3}" type="parTrans" cxnId="{CFD76663-531B-4ACA-8982-A0A442ACB52F}">
      <dgm:prSet/>
      <dgm:spPr/>
      <dgm:t>
        <a:bodyPr/>
        <a:lstStyle/>
        <a:p>
          <a:endParaRPr lang="zh-TW" altLang="en-US"/>
        </a:p>
      </dgm:t>
    </dgm:pt>
    <dgm:pt modelId="{80870317-1AAE-4D15-B30B-14DF75C1DCA0}" type="sibTrans" cxnId="{CFD76663-531B-4ACA-8982-A0A442ACB52F}">
      <dgm:prSet/>
      <dgm:spPr/>
      <dgm:t>
        <a:bodyPr/>
        <a:lstStyle/>
        <a:p>
          <a:endParaRPr lang="zh-TW" altLang="en-US"/>
        </a:p>
      </dgm:t>
    </dgm:pt>
    <dgm:pt modelId="{1316E013-D2EB-4236-9D87-81E701ED68C1}">
      <dgm:prSet phldrT="[文字]" custT="1"/>
      <dgm:spPr/>
      <dgm:t>
        <a:bodyPr/>
        <a:lstStyle/>
        <a:p>
          <a:r>
            <a:rPr lang="en-US" altLang="en-US" sz="1800" dirty="0"/>
            <a:t>b.</a:t>
          </a:r>
          <a:r>
            <a:rPr lang="zh-TW" altLang="en-US" sz="1800" dirty="0"/>
            <a:t>辨識及定位</a:t>
          </a:r>
        </a:p>
      </dgm:t>
    </dgm:pt>
    <dgm:pt modelId="{E8B639ED-BD4E-4FAA-9018-5C4AB2E8C988}" type="parTrans" cxnId="{097C5071-7ABD-4748-A610-7D735AF3EB22}">
      <dgm:prSet/>
      <dgm:spPr/>
      <dgm:t>
        <a:bodyPr/>
        <a:lstStyle/>
        <a:p>
          <a:endParaRPr lang="zh-TW" altLang="en-US"/>
        </a:p>
      </dgm:t>
    </dgm:pt>
    <dgm:pt modelId="{60627A9E-13EC-4938-A5C5-840DF73CF036}" type="sibTrans" cxnId="{097C5071-7ABD-4748-A610-7D735AF3EB22}">
      <dgm:prSet/>
      <dgm:spPr/>
      <dgm:t>
        <a:bodyPr/>
        <a:lstStyle/>
        <a:p>
          <a:endParaRPr lang="zh-TW" altLang="en-US"/>
        </a:p>
      </dgm:t>
    </dgm:pt>
    <dgm:pt modelId="{E16F2FFE-5020-4257-BC8C-6FA18C214217}">
      <dgm:prSet phldrT="[文字]" custT="1"/>
      <dgm:spPr/>
      <dgm:t>
        <a:bodyPr/>
        <a:lstStyle/>
        <a:p>
          <a:r>
            <a:rPr lang="zh-TW" altLang="en-US" sz="1300" dirty="0"/>
            <a:t> </a:t>
          </a:r>
          <a:r>
            <a:rPr lang="en-US" altLang="en-US" sz="1800" dirty="0"/>
            <a:t>c.</a:t>
          </a:r>
          <a:r>
            <a:rPr lang="zh-TW" altLang="en-US" sz="1800" dirty="0"/>
            <a:t>發展氣候變遷天然保存的調適食譜</a:t>
          </a:r>
        </a:p>
      </dgm:t>
    </dgm:pt>
    <dgm:pt modelId="{F21701CA-E0A4-4D07-8468-A1DF0E592F2B}" type="parTrans" cxnId="{13A4321E-1276-4F49-A7D7-D69DFEA4135A}">
      <dgm:prSet/>
      <dgm:spPr/>
      <dgm:t>
        <a:bodyPr/>
        <a:lstStyle/>
        <a:p>
          <a:endParaRPr lang="zh-TW" altLang="en-US"/>
        </a:p>
      </dgm:t>
    </dgm:pt>
    <dgm:pt modelId="{E708BA41-83F8-4B38-B357-C08BD413300C}" type="sibTrans" cxnId="{13A4321E-1276-4F49-A7D7-D69DFEA4135A}">
      <dgm:prSet/>
      <dgm:spPr/>
      <dgm:t>
        <a:bodyPr/>
        <a:lstStyle/>
        <a:p>
          <a:endParaRPr lang="zh-TW" altLang="en-US"/>
        </a:p>
      </dgm:t>
    </dgm:pt>
    <dgm:pt modelId="{FB1158E3-A951-491D-9151-E365160DDAB8}">
      <dgm:prSet custT="1"/>
      <dgm:spPr/>
      <dgm:t>
        <a:bodyPr/>
        <a:lstStyle/>
        <a:p>
          <a:r>
            <a:rPr lang="en-US" altLang="en-US" sz="1800" dirty="0"/>
            <a:t>d.</a:t>
          </a:r>
          <a:r>
            <a:rPr lang="zh-TW" altLang="en-US" sz="1800" dirty="0"/>
            <a:t>青少銀共煮</a:t>
          </a:r>
        </a:p>
      </dgm:t>
    </dgm:pt>
    <dgm:pt modelId="{30848241-7A15-412A-989E-F7BCACF6B001}" type="parTrans" cxnId="{CC25C9EF-0A7B-4E7B-83C3-2D7150BEF36F}">
      <dgm:prSet/>
      <dgm:spPr/>
      <dgm:t>
        <a:bodyPr/>
        <a:lstStyle/>
        <a:p>
          <a:endParaRPr lang="zh-TW" altLang="en-US"/>
        </a:p>
      </dgm:t>
    </dgm:pt>
    <dgm:pt modelId="{4AA5C696-933C-4440-852C-6AE9A00A7493}" type="sibTrans" cxnId="{CC25C9EF-0A7B-4E7B-83C3-2D7150BEF36F}">
      <dgm:prSet/>
      <dgm:spPr/>
      <dgm:t>
        <a:bodyPr/>
        <a:lstStyle/>
        <a:p>
          <a:endParaRPr lang="zh-TW" altLang="en-US"/>
        </a:p>
      </dgm:t>
    </dgm:pt>
    <dgm:pt modelId="{B782CFA6-F6A4-4DDE-A210-DC8BDE0C036F}">
      <dgm:prSet custT="1"/>
      <dgm:spPr/>
      <dgm:t>
        <a:bodyPr/>
        <a:lstStyle/>
        <a:p>
          <a:r>
            <a:rPr lang="en-US" altLang="en-US" sz="1800" dirty="0"/>
            <a:t>e.</a:t>
          </a:r>
          <a:r>
            <a:rPr lang="zh-TW" altLang="en-US" sz="1800" dirty="0"/>
            <a:t>氣候變遷調適下的野菜資源統整</a:t>
          </a:r>
        </a:p>
      </dgm:t>
    </dgm:pt>
    <dgm:pt modelId="{F141FDA9-94B4-4D3E-9EB4-B1D115F896F1}" type="parTrans" cxnId="{3345F3F0-6675-4820-9A3F-A0C6228C7D61}">
      <dgm:prSet/>
      <dgm:spPr/>
      <dgm:t>
        <a:bodyPr/>
        <a:lstStyle/>
        <a:p>
          <a:endParaRPr lang="zh-TW" altLang="en-US"/>
        </a:p>
      </dgm:t>
    </dgm:pt>
    <dgm:pt modelId="{27EC7FA1-2726-4EB4-98B0-B3AD686BE56F}" type="sibTrans" cxnId="{3345F3F0-6675-4820-9A3F-A0C6228C7D61}">
      <dgm:prSet/>
      <dgm:spPr/>
      <dgm:t>
        <a:bodyPr/>
        <a:lstStyle/>
        <a:p>
          <a:endParaRPr lang="zh-TW" altLang="en-US"/>
        </a:p>
      </dgm:t>
    </dgm:pt>
    <dgm:pt modelId="{3EA0C8C4-A0AD-41C8-BDF0-C70CA1968F9B}" type="pres">
      <dgm:prSet presAssocID="{2747536F-39C6-416B-9010-E48CA0AB512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5D9E5655-F538-46BA-A2AB-08417627AA05}" type="pres">
      <dgm:prSet presAssocID="{F7335674-3548-4091-9EB2-A6034D1702E7}" presName="text1" presStyleCnt="0"/>
      <dgm:spPr/>
    </dgm:pt>
    <dgm:pt modelId="{093133A0-CF31-4147-8FA4-410114713260}" type="pres">
      <dgm:prSet presAssocID="{F7335674-3548-4091-9EB2-A6034D1702E7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3EDC6F-B9EB-4243-BAF3-36C01E7B5674}" type="pres">
      <dgm:prSet presAssocID="{F7335674-3548-4091-9EB2-A6034D1702E7}" presName="textaccent1" presStyleCnt="0"/>
      <dgm:spPr/>
    </dgm:pt>
    <dgm:pt modelId="{10710BFD-29E6-4E7F-A446-ADBFF20EC1D1}" type="pres">
      <dgm:prSet presAssocID="{F7335674-3548-4091-9EB2-A6034D1702E7}" presName="accentRepeatNode" presStyleLbl="solidAlignAcc1" presStyleIdx="0" presStyleCnt="10"/>
      <dgm:spPr/>
    </dgm:pt>
    <dgm:pt modelId="{307CA2F0-A97B-4000-BB7F-388E71B2A18A}" type="pres">
      <dgm:prSet presAssocID="{80870317-1AAE-4D15-B30B-14DF75C1DCA0}" presName="image1" presStyleCnt="0"/>
      <dgm:spPr/>
    </dgm:pt>
    <dgm:pt modelId="{BE4A35B4-72E1-4406-BE3C-5231F63277C5}" type="pres">
      <dgm:prSet presAssocID="{80870317-1AAE-4D15-B30B-14DF75C1DCA0}" presName="imageRepeatNode" presStyleLbl="alignAcc1" presStyleIdx="0" presStyleCnt="5"/>
      <dgm:spPr/>
      <dgm:t>
        <a:bodyPr/>
        <a:lstStyle/>
        <a:p>
          <a:endParaRPr lang="zh-TW" altLang="en-US"/>
        </a:p>
      </dgm:t>
    </dgm:pt>
    <dgm:pt modelId="{834F049E-DC2B-429D-BF90-4135817B987E}" type="pres">
      <dgm:prSet presAssocID="{80870317-1AAE-4D15-B30B-14DF75C1DCA0}" presName="imageaccent1" presStyleCnt="0"/>
      <dgm:spPr/>
    </dgm:pt>
    <dgm:pt modelId="{57A33372-8334-45C3-AF3A-C41F7BAD15D4}" type="pres">
      <dgm:prSet presAssocID="{80870317-1AAE-4D15-B30B-14DF75C1DCA0}" presName="accentRepeatNode" presStyleLbl="solidAlignAcc1" presStyleIdx="1" presStyleCnt="10"/>
      <dgm:spPr/>
    </dgm:pt>
    <dgm:pt modelId="{02CC1EE7-C46D-4B64-9681-4010250FD4EF}" type="pres">
      <dgm:prSet presAssocID="{1316E013-D2EB-4236-9D87-81E701ED68C1}" presName="text2" presStyleCnt="0"/>
      <dgm:spPr/>
    </dgm:pt>
    <dgm:pt modelId="{4502476F-76C9-41F3-A93C-6965C1668861}" type="pres">
      <dgm:prSet presAssocID="{1316E013-D2EB-4236-9D87-81E701ED68C1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8FAAB2-2F06-48CC-BD11-174E5F7E0E9D}" type="pres">
      <dgm:prSet presAssocID="{1316E013-D2EB-4236-9D87-81E701ED68C1}" presName="textaccent2" presStyleCnt="0"/>
      <dgm:spPr/>
    </dgm:pt>
    <dgm:pt modelId="{253271FC-2D86-4ACA-94DE-2EC371923F47}" type="pres">
      <dgm:prSet presAssocID="{1316E013-D2EB-4236-9D87-81E701ED68C1}" presName="accentRepeatNode" presStyleLbl="solidAlignAcc1" presStyleIdx="2" presStyleCnt="10"/>
      <dgm:spPr/>
    </dgm:pt>
    <dgm:pt modelId="{B13259AD-FE15-4C5A-9A38-85ED93FC1822}" type="pres">
      <dgm:prSet presAssocID="{60627A9E-13EC-4938-A5C5-840DF73CF036}" presName="image2" presStyleCnt="0"/>
      <dgm:spPr/>
    </dgm:pt>
    <dgm:pt modelId="{918A75F6-C0C1-4A33-99F2-0869D776A65C}" type="pres">
      <dgm:prSet presAssocID="{60627A9E-13EC-4938-A5C5-840DF73CF036}" presName="imageRepeatNode" presStyleLbl="alignAcc1" presStyleIdx="1" presStyleCnt="5"/>
      <dgm:spPr/>
      <dgm:t>
        <a:bodyPr/>
        <a:lstStyle/>
        <a:p>
          <a:endParaRPr lang="zh-TW" altLang="en-US"/>
        </a:p>
      </dgm:t>
    </dgm:pt>
    <dgm:pt modelId="{297DC9D3-2035-4B6D-AD9E-1B1A05571BA8}" type="pres">
      <dgm:prSet presAssocID="{60627A9E-13EC-4938-A5C5-840DF73CF036}" presName="imageaccent2" presStyleCnt="0"/>
      <dgm:spPr/>
    </dgm:pt>
    <dgm:pt modelId="{99C929CA-5934-48D0-8C9F-3ADBEA6AC008}" type="pres">
      <dgm:prSet presAssocID="{60627A9E-13EC-4938-A5C5-840DF73CF036}" presName="accentRepeatNode" presStyleLbl="solidAlignAcc1" presStyleIdx="3" presStyleCnt="10"/>
      <dgm:spPr/>
    </dgm:pt>
    <dgm:pt modelId="{7771507C-DC95-47A1-BEA4-74921D1ECB33}" type="pres">
      <dgm:prSet presAssocID="{E16F2FFE-5020-4257-BC8C-6FA18C214217}" presName="text3" presStyleCnt="0"/>
      <dgm:spPr/>
    </dgm:pt>
    <dgm:pt modelId="{C7CD2178-6F53-4B90-8C51-40F6D841BFBC}" type="pres">
      <dgm:prSet presAssocID="{E16F2FFE-5020-4257-BC8C-6FA18C214217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AC2144-A7BA-43B0-BB48-2FF6B90912C9}" type="pres">
      <dgm:prSet presAssocID="{E16F2FFE-5020-4257-BC8C-6FA18C214217}" presName="textaccent3" presStyleCnt="0"/>
      <dgm:spPr/>
    </dgm:pt>
    <dgm:pt modelId="{87DA0AF4-2119-4B6A-A010-9653A963122F}" type="pres">
      <dgm:prSet presAssocID="{E16F2FFE-5020-4257-BC8C-6FA18C214217}" presName="accentRepeatNode" presStyleLbl="solidAlignAcc1" presStyleIdx="4" presStyleCnt="10"/>
      <dgm:spPr/>
    </dgm:pt>
    <dgm:pt modelId="{846F4775-E69D-4122-A3B3-5CA16085D6C0}" type="pres">
      <dgm:prSet presAssocID="{E708BA41-83F8-4B38-B357-C08BD413300C}" presName="image3" presStyleCnt="0"/>
      <dgm:spPr/>
    </dgm:pt>
    <dgm:pt modelId="{222A22D7-72DD-4408-B162-F14623E80BFC}" type="pres">
      <dgm:prSet presAssocID="{E708BA41-83F8-4B38-B357-C08BD413300C}" presName="imageRepeatNode" presStyleLbl="alignAcc1" presStyleIdx="2" presStyleCnt="5"/>
      <dgm:spPr/>
      <dgm:t>
        <a:bodyPr/>
        <a:lstStyle/>
        <a:p>
          <a:endParaRPr lang="zh-TW" altLang="en-US"/>
        </a:p>
      </dgm:t>
    </dgm:pt>
    <dgm:pt modelId="{FB82153A-B806-4491-BD19-A38D3E9E60C3}" type="pres">
      <dgm:prSet presAssocID="{E708BA41-83F8-4B38-B357-C08BD413300C}" presName="imageaccent3" presStyleCnt="0"/>
      <dgm:spPr/>
    </dgm:pt>
    <dgm:pt modelId="{E9A87F05-0AD4-4CC5-8AA8-2850E322641D}" type="pres">
      <dgm:prSet presAssocID="{E708BA41-83F8-4B38-B357-C08BD413300C}" presName="accentRepeatNode" presStyleLbl="solidAlignAcc1" presStyleIdx="5" presStyleCnt="10"/>
      <dgm:spPr/>
    </dgm:pt>
    <dgm:pt modelId="{FF69A65E-4561-4FCC-A55E-083EB23B305F}" type="pres">
      <dgm:prSet presAssocID="{FB1158E3-A951-491D-9151-E365160DDAB8}" presName="text4" presStyleCnt="0"/>
      <dgm:spPr/>
    </dgm:pt>
    <dgm:pt modelId="{DF538E26-3491-4FAE-A6D5-A7E2016F2475}" type="pres">
      <dgm:prSet presAssocID="{FB1158E3-A951-491D-9151-E365160DDAB8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D15C46-94FB-4203-9D7A-CC3854D77341}" type="pres">
      <dgm:prSet presAssocID="{FB1158E3-A951-491D-9151-E365160DDAB8}" presName="textaccent4" presStyleCnt="0"/>
      <dgm:spPr/>
    </dgm:pt>
    <dgm:pt modelId="{FC7502A2-577D-4C4A-92BB-93D49811FC1D}" type="pres">
      <dgm:prSet presAssocID="{FB1158E3-A951-491D-9151-E365160DDAB8}" presName="accentRepeatNode" presStyleLbl="solidAlignAcc1" presStyleIdx="6" presStyleCnt="10"/>
      <dgm:spPr/>
    </dgm:pt>
    <dgm:pt modelId="{B9E34FB0-D659-45C9-B6BE-9CB2CB307C9A}" type="pres">
      <dgm:prSet presAssocID="{4AA5C696-933C-4440-852C-6AE9A00A7493}" presName="image4" presStyleCnt="0"/>
      <dgm:spPr/>
    </dgm:pt>
    <dgm:pt modelId="{EF0E3E34-0731-4419-9FD9-2D60A245D7D1}" type="pres">
      <dgm:prSet presAssocID="{4AA5C696-933C-4440-852C-6AE9A00A7493}" presName="imageRepeatNode" presStyleLbl="alignAcc1" presStyleIdx="3" presStyleCnt="5"/>
      <dgm:spPr/>
      <dgm:t>
        <a:bodyPr/>
        <a:lstStyle/>
        <a:p>
          <a:endParaRPr lang="zh-TW" altLang="en-US"/>
        </a:p>
      </dgm:t>
    </dgm:pt>
    <dgm:pt modelId="{4D9A9194-5310-4026-AE93-D949300BFBD0}" type="pres">
      <dgm:prSet presAssocID="{4AA5C696-933C-4440-852C-6AE9A00A7493}" presName="imageaccent4" presStyleCnt="0"/>
      <dgm:spPr/>
    </dgm:pt>
    <dgm:pt modelId="{E06A068F-39D4-4E50-B59D-2C2DEC11DA7F}" type="pres">
      <dgm:prSet presAssocID="{4AA5C696-933C-4440-852C-6AE9A00A7493}" presName="accentRepeatNode" presStyleLbl="solidAlignAcc1" presStyleIdx="7" presStyleCnt="10"/>
      <dgm:spPr/>
    </dgm:pt>
    <dgm:pt modelId="{ABD1408B-E396-45B4-AE32-FCF795F59A4A}" type="pres">
      <dgm:prSet presAssocID="{B782CFA6-F6A4-4DDE-A210-DC8BDE0C036F}" presName="text5" presStyleCnt="0"/>
      <dgm:spPr/>
    </dgm:pt>
    <dgm:pt modelId="{AA44C282-A636-4A70-9DA6-3A428051D762}" type="pres">
      <dgm:prSet presAssocID="{B782CFA6-F6A4-4DDE-A210-DC8BDE0C036F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306001-B226-49D6-AD5E-DC13F6F3A0BF}" type="pres">
      <dgm:prSet presAssocID="{B782CFA6-F6A4-4DDE-A210-DC8BDE0C036F}" presName="textaccent5" presStyleCnt="0"/>
      <dgm:spPr/>
    </dgm:pt>
    <dgm:pt modelId="{E1DFAA7D-D207-4EEC-828C-E6470B32169D}" type="pres">
      <dgm:prSet presAssocID="{B782CFA6-F6A4-4DDE-A210-DC8BDE0C036F}" presName="accentRepeatNode" presStyleLbl="solidAlignAcc1" presStyleIdx="8" presStyleCnt="10"/>
      <dgm:spPr/>
    </dgm:pt>
    <dgm:pt modelId="{75E18EB4-B61C-4B42-AA1A-DB2CE002CFD0}" type="pres">
      <dgm:prSet presAssocID="{27EC7FA1-2726-4EB4-98B0-B3AD686BE56F}" presName="image5" presStyleCnt="0"/>
      <dgm:spPr/>
    </dgm:pt>
    <dgm:pt modelId="{7CC4E34F-B50A-435D-98F4-9D6E2CF4A072}" type="pres">
      <dgm:prSet presAssocID="{27EC7FA1-2726-4EB4-98B0-B3AD686BE56F}" presName="imageRepeatNode" presStyleLbl="alignAcc1" presStyleIdx="4" presStyleCnt="5"/>
      <dgm:spPr/>
      <dgm:t>
        <a:bodyPr/>
        <a:lstStyle/>
        <a:p>
          <a:endParaRPr lang="zh-TW" altLang="en-US"/>
        </a:p>
      </dgm:t>
    </dgm:pt>
    <dgm:pt modelId="{6332E947-F71E-4A5B-AC25-CA2A18529522}" type="pres">
      <dgm:prSet presAssocID="{27EC7FA1-2726-4EB4-98B0-B3AD686BE56F}" presName="imageaccent5" presStyleCnt="0"/>
      <dgm:spPr/>
    </dgm:pt>
    <dgm:pt modelId="{59488F02-BF9F-441F-9593-B4D5A9D1EC85}" type="pres">
      <dgm:prSet presAssocID="{27EC7FA1-2726-4EB4-98B0-B3AD686BE56F}" presName="accentRepeatNode" presStyleLbl="solidAlignAcc1" presStyleIdx="9" presStyleCnt="10"/>
      <dgm:spPr/>
    </dgm:pt>
  </dgm:ptLst>
  <dgm:cxnLst>
    <dgm:cxn modelId="{C6EAC3A1-F34D-4DEB-A0AA-B9CE39455D31}" type="presOf" srcId="{27EC7FA1-2726-4EB4-98B0-B3AD686BE56F}" destId="{7CC4E34F-B50A-435D-98F4-9D6E2CF4A072}" srcOrd="0" destOrd="0" presId="urn:microsoft.com/office/officeart/2008/layout/HexagonCluster"/>
    <dgm:cxn modelId="{CC25C9EF-0A7B-4E7B-83C3-2D7150BEF36F}" srcId="{2747536F-39C6-416B-9010-E48CA0AB512B}" destId="{FB1158E3-A951-491D-9151-E365160DDAB8}" srcOrd="3" destOrd="0" parTransId="{30848241-7A15-412A-989E-F7BCACF6B001}" sibTransId="{4AA5C696-933C-4440-852C-6AE9A00A7493}"/>
    <dgm:cxn modelId="{D25856D9-CD0D-4E53-A743-04DEA6A7C7FA}" type="presOf" srcId="{E708BA41-83F8-4B38-B357-C08BD413300C}" destId="{222A22D7-72DD-4408-B162-F14623E80BFC}" srcOrd="0" destOrd="0" presId="urn:microsoft.com/office/officeart/2008/layout/HexagonCluster"/>
    <dgm:cxn modelId="{51F78A92-BE1C-42DA-99D2-83847D4CCC0D}" type="presOf" srcId="{60627A9E-13EC-4938-A5C5-840DF73CF036}" destId="{918A75F6-C0C1-4A33-99F2-0869D776A65C}" srcOrd="0" destOrd="0" presId="urn:microsoft.com/office/officeart/2008/layout/HexagonCluster"/>
    <dgm:cxn modelId="{EB893073-E2A3-4ADD-9C6A-DE0AD7889710}" type="presOf" srcId="{F7335674-3548-4091-9EB2-A6034D1702E7}" destId="{093133A0-CF31-4147-8FA4-410114713260}" srcOrd="0" destOrd="0" presId="urn:microsoft.com/office/officeart/2008/layout/HexagonCluster"/>
    <dgm:cxn modelId="{863B65B1-938B-4EE6-A853-ECCCCB537C80}" type="presOf" srcId="{B782CFA6-F6A4-4DDE-A210-DC8BDE0C036F}" destId="{AA44C282-A636-4A70-9DA6-3A428051D762}" srcOrd="0" destOrd="0" presId="urn:microsoft.com/office/officeart/2008/layout/HexagonCluster"/>
    <dgm:cxn modelId="{13A4321E-1276-4F49-A7D7-D69DFEA4135A}" srcId="{2747536F-39C6-416B-9010-E48CA0AB512B}" destId="{E16F2FFE-5020-4257-BC8C-6FA18C214217}" srcOrd="2" destOrd="0" parTransId="{F21701CA-E0A4-4D07-8468-A1DF0E592F2B}" sibTransId="{E708BA41-83F8-4B38-B357-C08BD413300C}"/>
    <dgm:cxn modelId="{DBD2C33B-10DF-46C6-95BE-3F72B8FD0793}" type="presOf" srcId="{80870317-1AAE-4D15-B30B-14DF75C1DCA0}" destId="{BE4A35B4-72E1-4406-BE3C-5231F63277C5}" srcOrd="0" destOrd="0" presId="urn:microsoft.com/office/officeart/2008/layout/HexagonCluster"/>
    <dgm:cxn modelId="{F37A88B7-219F-45C3-ADDA-013411C658E6}" type="presOf" srcId="{1316E013-D2EB-4236-9D87-81E701ED68C1}" destId="{4502476F-76C9-41F3-A93C-6965C1668861}" srcOrd="0" destOrd="0" presId="urn:microsoft.com/office/officeart/2008/layout/HexagonCluster"/>
    <dgm:cxn modelId="{8648C31D-67A3-4779-839C-7670711979ED}" type="presOf" srcId="{4AA5C696-933C-4440-852C-6AE9A00A7493}" destId="{EF0E3E34-0731-4419-9FD9-2D60A245D7D1}" srcOrd="0" destOrd="0" presId="urn:microsoft.com/office/officeart/2008/layout/HexagonCluster"/>
    <dgm:cxn modelId="{CFD76663-531B-4ACA-8982-A0A442ACB52F}" srcId="{2747536F-39C6-416B-9010-E48CA0AB512B}" destId="{F7335674-3548-4091-9EB2-A6034D1702E7}" srcOrd="0" destOrd="0" parTransId="{4C395DD1-D5A7-4586-81F6-22FEF88298C3}" sibTransId="{80870317-1AAE-4D15-B30B-14DF75C1DCA0}"/>
    <dgm:cxn modelId="{8BE576C0-79D7-4376-8E04-9528D2B1D6D8}" type="presOf" srcId="{FB1158E3-A951-491D-9151-E365160DDAB8}" destId="{DF538E26-3491-4FAE-A6D5-A7E2016F2475}" srcOrd="0" destOrd="0" presId="urn:microsoft.com/office/officeart/2008/layout/HexagonCluster"/>
    <dgm:cxn modelId="{097C5071-7ABD-4748-A610-7D735AF3EB22}" srcId="{2747536F-39C6-416B-9010-E48CA0AB512B}" destId="{1316E013-D2EB-4236-9D87-81E701ED68C1}" srcOrd="1" destOrd="0" parTransId="{E8B639ED-BD4E-4FAA-9018-5C4AB2E8C988}" sibTransId="{60627A9E-13EC-4938-A5C5-840DF73CF036}"/>
    <dgm:cxn modelId="{3345F3F0-6675-4820-9A3F-A0C6228C7D61}" srcId="{2747536F-39C6-416B-9010-E48CA0AB512B}" destId="{B782CFA6-F6A4-4DDE-A210-DC8BDE0C036F}" srcOrd="4" destOrd="0" parTransId="{F141FDA9-94B4-4D3E-9EB4-B1D115F896F1}" sibTransId="{27EC7FA1-2726-4EB4-98B0-B3AD686BE56F}"/>
    <dgm:cxn modelId="{4F417448-D60D-4B9B-8E82-9D75F0DAFC68}" type="presOf" srcId="{E16F2FFE-5020-4257-BC8C-6FA18C214217}" destId="{C7CD2178-6F53-4B90-8C51-40F6D841BFBC}" srcOrd="0" destOrd="0" presId="urn:microsoft.com/office/officeart/2008/layout/HexagonCluster"/>
    <dgm:cxn modelId="{F7F2061B-4FB7-42E7-9CAB-9E53C11B5D47}" type="presOf" srcId="{2747536F-39C6-416B-9010-E48CA0AB512B}" destId="{3EA0C8C4-A0AD-41C8-BDF0-C70CA1968F9B}" srcOrd="0" destOrd="0" presId="urn:microsoft.com/office/officeart/2008/layout/HexagonCluster"/>
    <dgm:cxn modelId="{D4190FFA-AB52-4945-AE11-0A37C8537559}" type="presParOf" srcId="{3EA0C8C4-A0AD-41C8-BDF0-C70CA1968F9B}" destId="{5D9E5655-F538-46BA-A2AB-08417627AA05}" srcOrd="0" destOrd="0" presId="urn:microsoft.com/office/officeart/2008/layout/HexagonCluster"/>
    <dgm:cxn modelId="{FD545040-F205-4E73-890E-5A3D24DA9C3F}" type="presParOf" srcId="{5D9E5655-F538-46BA-A2AB-08417627AA05}" destId="{093133A0-CF31-4147-8FA4-410114713260}" srcOrd="0" destOrd="0" presId="urn:microsoft.com/office/officeart/2008/layout/HexagonCluster"/>
    <dgm:cxn modelId="{410774DA-5A13-416B-8D66-1C1E23FD12B3}" type="presParOf" srcId="{3EA0C8C4-A0AD-41C8-BDF0-C70CA1968F9B}" destId="{893EDC6F-B9EB-4243-BAF3-36C01E7B5674}" srcOrd="1" destOrd="0" presId="urn:microsoft.com/office/officeart/2008/layout/HexagonCluster"/>
    <dgm:cxn modelId="{FDDB0C79-E4AA-473C-BB29-616B0D31B797}" type="presParOf" srcId="{893EDC6F-B9EB-4243-BAF3-36C01E7B5674}" destId="{10710BFD-29E6-4E7F-A446-ADBFF20EC1D1}" srcOrd="0" destOrd="0" presId="urn:microsoft.com/office/officeart/2008/layout/HexagonCluster"/>
    <dgm:cxn modelId="{65CE3EC9-9107-4E8A-A4C4-2393EF184FD9}" type="presParOf" srcId="{3EA0C8C4-A0AD-41C8-BDF0-C70CA1968F9B}" destId="{307CA2F0-A97B-4000-BB7F-388E71B2A18A}" srcOrd="2" destOrd="0" presId="urn:microsoft.com/office/officeart/2008/layout/HexagonCluster"/>
    <dgm:cxn modelId="{E6F767BF-C293-4F1B-9129-56E6EFF1AC30}" type="presParOf" srcId="{307CA2F0-A97B-4000-BB7F-388E71B2A18A}" destId="{BE4A35B4-72E1-4406-BE3C-5231F63277C5}" srcOrd="0" destOrd="0" presId="urn:microsoft.com/office/officeart/2008/layout/HexagonCluster"/>
    <dgm:cxn modelId="{3A65DAEB-FB5D-416F-AC19-2E3325DD5DD9}" type="presParOf" srcId="{3EA0C8C4-A0AD-41C8-BDF0-C70CA1968F9B}" destId="{834F049E-DC2B-429D-BF90-4135817B987E}" srcOrd="3" destOrd="0" presId="urn:microsoft.com/office/officeart/2008/layout/HexagonCluster"/>
    <dgm:cxn modelId="{45D33160-4FBE-4BFF-9B12-DAD9F04FAD54}" type="presParOf" srcId="{834F049E-DC2B-429D-BF90-4135817B987E}" destId="{57A33372-8334-45C3-AF3A-C41F7BAD15D4}" srcOrd="0" destOrd="0" presId="urn:microsoft.com/office/officeart/2008/layout/HexagonCluster"/>
    <dgm:cxn modelId="{5E8E3908-0E04-4733-9771-1BCB0EE4EC92}" type="presParOf" srcId="{3EA0C8C4-A0AD-41C8-BDF0-C70CA1968F9B}" destId="{02CC1EE7-C46D-4B64-9681-4010250FD4EF}" srcOrd="4" destOrd="0" presId="urn:microsoft.com/office/officeart/2008/layout/HexagonCluster"/>
    <dgm:cxn modelId="{8B3968D5-A072-4D1D-8147-8FC7E6DBBD55}" type="presParOf" srcId="{02CC1EE7-C46D-4B64-9681-4010250FD4EF}" destId="{4502476F-76C9-41F3-A93C-6965C1668861}" srcOrd="0" destOrd="0" presId="urn:microsoft.com/office/officeart/2008/layout/HexagonCluster"/>
    <dgm:cxn modelId="{0894991F-7469-4584-8DEE-4384F76D4624}" type="presParOf" srcId="{3EA0C8C4-A0AD-41C8-BDF0-C70CA1968F9B}" destId="{6E8FAAB2-2F06-48CC-BD11-174E5F7E0E9D}" srcOrd="5" destOrd="0" presId="urn:microsoft.com/office/officeart/2008/layout/HexagonCluster"/>
    <dgm:cxn modelId="{7C41F695-D2FE-4E07-9A80-BD215D5FDB2B}" type="presParOf" srcId="{6E8FAAB2-2F06-48CC-BD11-174E5F7E0E9D}" destId="{253271FC-2D86-4ACA-94DE-2EC371923F47}" srcOrd="0" destOrd="0" presId="urn:microsoft.com/office/officeart/2008/layout/HexagonCluster"/>
    <dgm:cxn modelId="{FC56C235-84C0-46C4-AC15-65B366F8F419}" type="presParOf" srcId="{3EA0C8C4-A0AD-41C8-BDF0-C70CA1968F9B}" destId="{B13259AD-FE15-4C5A-9A38-85ED93FC1822}" srcOrd="6" destOrd="0" presId="urn:microsoft.com/office/officeart/2008/layout/HexagonCluster"/>
    <dgm:cxn modelId="{65D6E4B9-F95E-4E99-ABE2-A7B3142F464F}" type="presParOf" srcId="{B13259AD-FE15-4C5A-9A38-85ED93FC1822}" destId="{918A75F6-C0C1-4A33-99F2-0869D776A65C}" srcOrd="0" destOrd="0" presId="urn:microsoft.com/office/officeart/2008/layout/HexagonCluster"/>
    <dgm:cxn modelId="{629AC9C2-A92B-4A3A-8BBB-A998DE1E8FA5}" type="presParOf" srcId="{3EA0C8C4-A0AD-41C8-BDF0-C70CA1968F9B}" destId="{297DC9D3-2035-4B6D-AD9E-1B1A05571BA8}" srcOrd="7" destOrd="0" presId="urn:microsoft.com/office/officeart/2008/layout/HexagonCluster"/>
    <dgm:cxn modelId="{0A08D59B-4DCB-4C92-B339-934CB4EA78B9}" type="presParOf" srcId="{297DC9D3-2035-4B6D-AD9E-1B1A05571BA8}" destId="{99C929CA-5934-48D0-8C9F-3ADBEA6AC008}" srcOrd="0" destOrd="0" presId="urn:microsoft.com/office/officeart/2008/layout/HexagonCluster"/>
    <dgm:cxn modelId="{36961908-5822-4310-B7A9-8080A0BEE7B7}" type="presParOf" srcId="{3EA0C8C4-A0AD-41C8-BDF0-C70CA1968F9B}" destId="{7771507C-DC95-47A1-BEA4-74921D1ECB33}" srcOrd="8" destOrd="0" presId="urn:microsoft.com/office/officeart/2008/layout/HexagonCluster"/>
    <dgm:cxn modelId="{7EE87493-E331-48E3-A51C-16F027D1E586}" type="presParOf" srcId="{7771507C-DC95-47A1-BEA4-74921D1ECB33}" destId="{C7CD2178-6F53-4B90-8C51-40F6D841BFBC}" srcOrd="0" destOrd="0" presId="urn:microsoft.com/office/officeart/2008/layout/HexagonCluster"/>
    <dgm:cxn modelId="{3D7DA171-1D7E-4F2E-8EF4-E2592D0E5A8B}" type="presParOf" srcId="{3EA0C8C4-A0AD-41C8-BDF0-C70CA1968F9B}" destId="{0EAC2144-A7BA-43B0-BB48-2FF6B90912C9}" srcOrd="9" destOrd="0" presId="urn:microsoft.com/office/officeart/2008/layout/HexagonCluster"/>
    <dgm:cxn modelId="{256CA354-8FFB-44EA-BA8D-6EC811B721F4}" type="presParOf" srcId="{0EAC2144-A7BA-43B0-BB48-2FF6B90912C9}" destId="{87DA0AF4-2119-4B6A-A010-9653A963122F}" srcOrd="0" destOrd="0" presId="urn:microsoft.com/office/officeart/2008/layout/HexagonCluster"/>
    <dgm:cxn modelId="{9C2B46D1-3CF0-475C-B1FA-D1BCC9CCBFC8}" type="presParOf" srcId="{3EA0C8C4-A0AD-41C8-BDF0-C70CA1968F9B}" destId="{846F4775-E69D-4122-A3B3-5CA16085D6C0}" srcOrd="10" destOrd="0" presId="urn:microsoft.com/office/officeart/2008/layout/HexagonCluster"/>
    <dgm:cxn modelId="{0F3D5700-F0CE-429E-A5F3-E03796226023}" type="presParOf" srcId="{846F4775-E69D-4122-A3B3-5CA16085D6C0}" destId="{222A22D7-72DD-4408-B162-F14623E80BFC}" srcOrd="0" destOrd="0" presId="urn:microsoft.com/office/officeart/2008/layout/HexagonCluster"/>
    <dgm:cxn modelId="{C687AE47-C3F0-4567-904E-4383ABB727E6}" type="presParOf" srcId="{3EA0C8C4-A0AD-41C8-BDF0-C70CA1968F9B}" destId="{FB82153A-B806-4491-BD19-A38D3E9E60C3}" srcOrd="11" destOrd="0" presId="urn:microsoft.com/office/officeart/2008/layout/HexagonCluster"/>
    <dgm:cxn modelId="{859F8A57-5B4E-4D81-BBC2-39756E0D76F7}" type="presParOf" srcId="{FB82153A-B806-4491-BD19-A38D3E9E60C3}" destId="{E9A87F05-0AD4-4CC5-8AA8-2850E322641D}" srcOrd="0" destOrd="0" presId="urn:microsoft.com/office/officeart/2008/layout/HexagonCluster"/>
    <dgm:cxn modelId="{A2AD2097-A74E-4E7A-85BD-642D2E4641AB}" type="presParOf" srcId="{3EA0C8C4-A0AD-41C8-BDF0-C70CA1968F9B}" destId="{FF69A65E-4561-4FCC-A55E-083EB23B305F}" srcOrd="12" destOrd="0" presId="urn:microsoft.com/office/officeart/2008/layout/HexagonCluster"/>
    <dgm:cxn modelId="{CBFD8A31-5B15-4AE4-88F1-DDF21690DCDB}" type="presParOf" srcId="{FF69A65E-4561-4FCC-A55E-083EB23B305F}" destId="{DF538E26-3491-4FAE-A6D5-A7E2016F2475}" srcOrd="0" destOrd="0" presId="urn:microsoft.com/office/officeart/2008/layout/HexagonCluster"/>
    <dgm:cxn modelId="{3C617FBB-4EFE-4FD6-A5B7-376DF2373E92}" type="presParOf" srcId="{3EA0C8C4-A0AD-41C8-BDF0-C70CA1968F9B}" destId="{7DD15C46-94FB-4203-9D7A-CC3854D77341}" srcOrd="13" destOrd="0" presId="urn:microsoft.com/office/officeart/2008/layout/HexagonCluster"/>
    <dgm:cxn modelId="{252B031A-660F-4002-8E2A-F8E7996BCE04}" type="presParOf" srcId="{7DD15C46-94FB-4203-9D7A-CC3854D77341}" destId="{FC7502A2-577D-4C4A-92BB-93D49811FC1D}" srcOrd="0" destOrd="0" presId="urn:microsoft.com/office/officeart/2008/layout/HexagonCluster"/>
    <dgm:cxn modelId="{E0A9F498-F485-4F31-AD03-E0079923FEB9}" type="presParOf" srcId="{3EA0C8C4-A0AD-41C8-BDF0-C70CA1968F9B}" destId="{B9E34FB0-D659-45C9-B6BE-9CB2CB307C9A}" srcOrd="14" destOrd="0" presId="urn:microsoft.com/office/officeart/2008/layout/HexagonCluster"/>
    <dgm:cxn modelId="{4013CE20-A8B5-450A-8740-C0A5F6EDDC19}" type="presParOf" srcId="{B9E34FB0-D659-45C9-B6BE-9CB2CB307C9A}" destId="{EF0E3E34-0731-4419-9FD9-2D60A245D7D1}" srcOrd="0" destOrd="0" presId="urn:microsoft.com/office/officeart/2008/layout/HexagonCluster"/>
    <dgm:cxn modelId="{162F7321-F783-456A-809D-8DF8DC067ABB}" type="presParOf" srcId="{3EA0C8C4-A0AD-41C8-BDF0-C70CA1968F9B}" destId="{4D9A9194-5310-4026-AE93-D949300BFBD0}" srcOrd="15" destOrd="0" presId="urn:microsoft.com/office/officeart/2008/layout/HexagonCluster"/>
    <dgm:cxn modelId="{3016579E-3D49-45B9-801F-C1E284576AB4}" type="presParOf" srcId="{4D9A9194-5310-4026-AE93-D949300BFBD0}" destId="{E06A068F-39D4-4E50-B59D-2C2DEC11DA7F}" srcOrd="0" destOrd="0" presId="urn:microsoft.com/office/officeart/2008/layout/HexagonCluster"/>
    <dgm:cxn modelId="{A2C4EF9D-C816-4B14-962D-6636838066CC}" type="presParOf" srcId="{3EA0C8C4-A0AD-41C8-BDF0-C70CA1968F9B}" destId="{ABD1408B-E396-45B4-AE32-FCF795F59A4A}" srcOrd="16" destOrd="0" presId="urn:microsoft.com/office/officeart/2008/layout/HexagonCluster"/>
    <dgm:cxn modelId="{3177536D-9323-4E55-B04D-B20CBE8ED1B4}" type="presParOf" srcId="{ABD1408B-E396-45B4-AE32-FCF795F59A4A}" destId="{AA44C282-A636-4A70-9DA6-3A428051D762}" srcOrd="0" destOrd="0" presId="urn:microsoft.com/office/officeart/2008/layout/HexagonCluster"/>
    <dgm:cxn modelId="{6F4D6A24-5C17-439C-A6F6-2E489E2BD126}" type="presParOf" srcId="{3EA0C8C4-A0AD-41C8-BDF0-C70CA1968F9B}" destId="{F1306001-B226-49D6-AD5E-DC13F6F3A0BF}" srcOrd="17" destOrd="0" presId="urn:microsoft.com/office/officeart/2008/layout/HexagonCluster"/>
    <dgm:cxn modelId="{05D228CD-5BF3-4A7A-8803-8D2C914C2CD1}" type="presParOf" srcId="{F1306001-B226-49D6-AD5E-DC13F6F3A0BF}" destId="{E1DFAA7D-D207-4EEC-828C-E6470B32169D}" srcOrd="0" destOrd="0" presId="urn:microsoft.com/office/officeart/2008/layout/HexagonCluster"/>
    <dgm:cxn modelId="{62F6C718-B700-42C2-89FB-9C1BA0AC10DD}" type="presParOf" srcId="{3EA0C8C4-A0AD-41C8-BDF0-C70CA1968F9B}" destId="{75E18EB4-B61C-4B42-AA1A-DB2CE002CFD0}" srcOrd="18" destOrd="0" presId="urn:microsoft.com/office/officeart/2008/layout/HexagonCluster"/>
    <dgm:cxn modelId="{E729A43C-2BF4-41B0-9311-284AA82C7F87}" type="presParOf" srcId="{75E18EB4-B61C-4B42-AA1A-DB2CE002CFD0}" destId="{7CC4E34F-B50A-435D-98F4-9D6E2CF4A072}" srcOrd="0" destOrd="0" presId="urn:microsoft.com/office/officeart/2008/layout/HexagonCluster"/>
    <dgm:cxn modelId="{221C1F81-1F62-4DF3-8054-BB646C36DBF7}" type="presParOf" srcId="{3EA0C8C4-A0AD-41C8-BDF0-C70CA1968F9B}" destId="{6332E947-F71E-4A5B-AC25-CA2A18529522}" srcOrd="19" destOrd="0" presId="urn:microsoft.com/office/officeart/2008/layout/HexagonCluster"/>
    <dgm:cxn modelId="{4F486CE2-30ED-4411-82EC-E909C8166FFF}" type="presParOf" srcId="{6332E947-F71E-4A5B-AC25-CA2A18529522}" destId="{59488F02-BF9F-441F-9593-B4D5A9D1EC8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1ADA9-4990-44F8-8D22-99D54367BE37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</dgm:pt>
    <dgm:pt modelId="{0B68501C-227B-48F1-B07D-93EA9592F74E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從產地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到餐桌</a:t>
          </a:r>
        </a:p>
      </dgm:t>
    </dgm:pt>
    <dgm:pt modelId="{F1DC2339-EF28-4722-95EF-F193D2C2AE54}" type="parTrans" cxnId="{4CD7A291-05BE-4954-943D-CACA9306C8C8}">
      <dgm:prSet/>
      <dgm:spPr/>
      <dgm:t>
        <a:bodyPr/>
        <a:lstStyle/>
        <a:p>
          <a:pPr>
            <a:lnSpc>
              <a:spcPct val="50000"/>
            </a:lnSpc>
          </a:pP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B5DAFB-1803-4128-AA30-5F3EB6FCE507}" type="sibTrans" cxnId="{4CD7A291-05BE-4954-943D-CACA9306C8C8}">
      <dgm:prSet custT="1"/>
      <dgm:spPr/>
      <dgm:t>
        <a:bodyPr/>
        <a:lstStyle/>
        <a:p>
          <a:pPr>
            <a:lnSpc>
              <a:spcPct val="50000"/>
            </a:lnSpc>
          </a:pP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F7DAC6-E99B-4B38-B54F-B4EA43322FD3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融入食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農教學</a:t>
          </a:r>
        </a:p>
      </dgm:t>
    </dgm:pt>
    <dgm:pt modelId="{4D6817F3-A806-4DDD-97B2-8294A49B1C48}" type="parTrans" cxnId="{31EB7895-09C7-44DB-AF94-94E684DD9043}">
      <dgm:prSet/>
      <dgm:spPr/>
      <dgm:t>
        <a:bodyPr/>
        <a:lstStyle/>
        <a:p>
          <a:pPr>
            <a:lnSpc>
              <a:spcPct val="50000"/>
            </a:lnSpc>
          </a:pP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D27FB3-E0E8-4E2B-AC94-435A3CA43ED5}" type="sibTrans" cxnId="{31EB7895-09C7-44DB-AF94-94E684DD9043}">
      <dgm:prSet custT="1"/>
      <dgm:spPr/>
      <dgm:t>
        <a:bodyPr/>
        <a:lstStyle/>
        <a:p>
          <a:pPr>
            <a:lnSpc>
              <a:spcPct val="50000"/>
            </a:lnSpc>
          </a:pP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11C8FE-A1CB-4A7E-9C73-16395FAE9FA8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食農校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訂課程</a:t>
          </a:r>
        </a:p>
      </dgm:t>
    </dgm:pt>
    <dgm:pt modelId="{F33DCDCA-4F46-4DC6-8890-E89C4DAE5CA4}" type="parTrans" cxnId="{D10BE382-49F9-48C2-A3DF-B26DFFC20401}">
      <dgm:prSet/>
      <dgm:spPr/>
      <dgm:t>
        <a:bodyPr/>
        <a:lstStyle/>
        <a:p>
          <a:pPr>
            <a:lnSpc>
              <a:spcPct val="50000"/>
            </a:lnSpc>
          </a:pP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EAABF9-B9A9-411F-9118-77CB8A08B7BB}" type="sibTrans" cxnId="{D10BE382-49F9-48C2-A3DF-B26DFFC20401}">
      <dgm:prSet/>
      <dgm:spPr/>
      <dgm:t>
        <a:bodyPr/>
        <a:lstStyle/>
        <a:p>
          <a:pPr>
            <a:lnSpc>
              <a:spcPct val="50000"/>
            </a:lnSpc>
          </a:pPr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0FA101-9232-4C59-BA13-9498B2D43AC0}" type="pres">
      <dgm:prSet presAssocID="{4821ADA9-4990-44F8-8D22-99D54367BE37}" presName="linearFlow" presStyleCnt="0">
        <dgm:presLayoutVars>
          <dgm:resizeHandles val="exact"/>
        </dgm:presLayoutVars>
      </dgm:prSet>
      <dgm:spPr/>
    </dgm:pt>
    <dgm:pt modelId="{09972B09-ECA8-4233-9824-4FCEE00C5905}" type="pres">
      <dgm:prSet presAssocID="{0B68501C-227B-48F1-B07D-93EA9592F7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59D1B8-4BDF-43C2-8112-C238BCA24AC7}" type="pres">
      <dgm:prSet presAssocID="{35B5DAFB-1803-4128-AA30-5F3EB6FCE507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0B5A30F-ED5C-4749-997E-7E6AB205280B}" type="pres">
      <dgm:prSet presAssocID="{35B5DAFB-1803-4128-AA30-5F3EB6FCE507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5E2CB1A7-A12D-4052-91AE-CF49D9F1316F}" type="pres">
      <dgm:prSet presAssocID="{2FF7DAC6-E99B-4B38-B54F-B4EA43322F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931AD6-37F0-4865-B1FF-6C4D08C6AE19}" type="pres">
      <dgm:prSet presAssocID="{C5D27FB3-E0E8-4E2B-AC94-435A3CA43ED5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183EB53-7A57-4543-AC87-B9892BA5C450}" type="pres">
      <dgm:prSet presAssocID="{C5D27FB3-E0E8-4E2B-AC94-435A3CA43ED5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D0F26E05-C387-4120-8E0B-B35255C889E6}" type="pres">
      <dgm:prSet presAssocID="{6E11C8FE-A1CB-4A7E-9C73-16395FAE9F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2BF66E-817B-4AE4-8DC7-1D74C907A946}" type="presOf" srcId="{35B5DAFB-1803-4128-AA30-5F3EB6FCE507}" destId="{6B59D1B8-4BDF-43C2-8112-C238BCA24AC7}" srcOrd="0" destOrd="0" presId="urn:microsoft.com/office/officeart/2005/8/layout/process2"/>
    <dgm:cxn modelId="{4DD46D7B-366C-499B-9F6E-599F4623EF09}" type="presOf" srcId="{4821ADA9-4990-44F8-8D22-99D54367BE37}" destId="{840FA101-9232-4C59-BA13-9498B2D43AC0}" srcOrd="0" destOrd="0" presId="urn:microsoft.com/office/officeart/2005/8/layout/process2"/>
    <dgm:cxn modelId="{847E8ECE-D72B-40BB-97C5-BEE6DA5BEB4B}" type="presOf" srcId="{6E11C8FE-A1CB-4A7E-9C73-16395FAE9FA8}" destId="{D0F26E05-C387-4120-8E0B-B35255C889E6}" srcOrd="0" destOrd="0" presId="urn:microsoft.com/office/officeart/2005/8/layout/process2"/>
    <dgm:cxn modelId="{D229F42B-F843-42DE-AF44-31159DE34044}" type="presOf" srcId="{35B5DAFB-1803-4128-AA30-5F3EB6FCE507}" destId="{40B5A30F-ED5C-4749-997E-7E6AB205280B}" srcOrd="1" destOrd="0" presId="urn:microsoft.com/office/officeart/2005/8/layout/process2"/>
    <dgm:cxn modelId="{528D6897-760D-4893-9134-41DC8D1FFE5B}" type="presOf" srcId="{C5D27FB3-E0E8-4E2B-AC94-435A3CA43ED5}" destId="{8183EB53-7A57-4543-AC87-B9892BA5C450}" srcOrd="1" destOrd="0" presId="urn:microsoft.com/office/officeart/2005/8/layout/process2"/>
    <dgm:cxn modelId="{766F8E79-CE1A-401A-8283-E33FA03C7A03}" type="presOf" srcId="{2FF7DAC6-E99B-4B38-B54F-B4EA43322FD3}" destId="{5E2CB1A7-A12D-4052-91AE-CF49D9F1316F}" srcOrd="0" destOrd="0" presId="urn:microsoft.com/office/officeart/2005/8/layout/process2"/>
    <dgm:cxn modelId="{D10BE382-49F9-48C2-A3DF-B26DFFC20401}" srcId="{4821ADA9-4990-44F8-8D22-99D54367BE37}" destId="{6E11C8FE-A1CB-4A7E-9C73-16395FAE9FA8}" srcOrd="2" destOrd="0" parTransId="{F33DCDCA-4F46-4DC6-8890-E89C4DAE5CA4}" sibTransId="{1BEAABF9-B9A9-411F-9118-77CB8A08B7BB}"/>
    <dgm:cxn modelId="{811459FE-574F-4B27-B066-E08A5E3F566D}" type="presOf" srcId="{C5D27FB3-E0E8-4E2B-AC94-435A3CA43ED5}" destId="{EE931AD6-37F0-4865-B1FF-6C4D08C6AE19}" srcOrd="0" destOrd="0" presId="urn:microsoft.com/office/officeart/2005/8/layout/process2"/>
    <dgm:cxn modelId="{31EB7895-09C7-44DB-AF94-94E684DD9043}" srcId="{4821ADA9-4990-44F8-8D22-99D54367BE37}" destId="{2FF7DAC6-E99B-4B38-B54F-B4EA43322FD3}" srcOrd="1" destOrd="0" parTransId="{4D6817F3-A806-4DDD-97B2-8294A49B1C48}" sibTransId="{C5D27FB3-E0E8-4E2B-AC94-435A3CA43ED5}"/>
    <dgm:cxn modelId="{4CD7A291-05BE-4954-943D-CACA9306C8C8}" srcId="{4821ADA9-4990-44F8-8D22-99D54367BE37}" destId="{0B68501C-227B-48F1-B07D-93EA9592F74E}" srcOrd="0" destOrd="0" parTransId="{F1DC2339-EF28-4722-95EF-F193D2C2AE54}" sibTransId="{35B5DAFB-1803-4128-AA30-5F3EB6FCE507}"/>
    <dgm:cxn modelId="{0D696893-2D83-41D0-AA32-15C11DEA9EEC}" type="presOf" srcId="{0B68501C-227B-48F1-B07D-93EA9592F74E}" destId="{09972B09-ECA8-4233-9824-4FCEE00C5905}" srcOrd="0" destOrd="0" presId="urn:microsoft.com/office/officeart/2005/8/layout/process2"/>
    <dgm:cxn modelId="{74607C1E-513C-471C-B422-8C65B81A9E70}" type="presParOf" srcId="{840FA101-9232-4C59-BA13-9498B2D43AC0}" destId="{09972B09-ECA8-4233-9824-4FCEE00C5905}" srcOrd="0" destOrd="0" presId="urn:microsoft.com/office/officeart/2005/8/layout/process2"/>
    <dgm:cxn modelId="{FA2A9FE1-2980-44C9-AA8E-AC4C849EB2C9}" type="presParOf" srcId="{840FA101-9232-4C59-BA13-9498B2D43AC0}" destId="{6B59D1B8-4BDF-43C2-8112-C238BCA24AC7}" srcOrd="1" destOrd="0" presId="urn:microsoft.com/office/officeart/2005/8/layout/process2"/>
    <dgm:cxn modelId="{5799F5A5-5FD8-420B-9875-6B40C8F34981}" type="presParOf" srcId="{6B59D1B8-4BDF-43C2-8112-C238BCA24AC7}" destId="{40B5A30F-ED5C-4749-997E-7E6AB205280B}" srcOrd="0" destOrd="0" presId="urn:microsoft.com/office/officeart/2005/8/layout/process2"/>
    <dgm:cxn modelId="{146E6F92-92DE-4EF0-A938-6C913B487F53}" type="presParOf" srcId="{840FA101-9232-4C59-BA13-9498B2D43AC0}" destId="{5E2CB1A7-A12D-4052-91AE-CF49D9F1316F}" srcOrd="2" destOrd="0" presId="urn:microsoft.com/office/officeart/2005/8/layout/process2"/>
    <dgm:cxn modelId="{6978172A-D65F-48AE-B23E-2619D0519F39}" type="presParOf" srcId="{840FA101-9232-4C59-BA13-9498B2D43AC0}" destId="{EE931AD6-37F0-4865-B1FF-6C4D08C6AE19}" srcOrd="3" destOrd="0" presId="urn:microsoft.com/office/officeart/2005/8/layout/process2"/>
    <dgm:cxn modelId="{BB8103EF-7677-48CA-A8E6-2E8616E7B6BA}" type="presParOf" srcId="{EE931AD6-37F0-4865-B1FF-6C4D08C6AE19}" destId="{8183EB53-7A57-4543-AC87-B9892BA5C450}" srcOrd="0" destOrd="0" presId="urn:microsoft.com/office/officeart/2005/8/layout/process2"/>
    <dgm:cxn modelId="{09A79BAB-9386-4370-855B-57E44DEEC74D}" type="presParOf" srcId="{840FA101-9232-4C59-BA13-9498B2D43AC0}" destId="{D0F26E05-C387-4120-8E0B-B35255C889E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5FAF04-4D39-4CF4-AAC8-1FA447C00655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A539AE71-7315-42B2-BB0D-18E7375A5F1B}">
      <dgm:prSet phldrT="[文字]"/>
      <dgm:spPr/>
      <dgm:t>
        <a:bodyPr/>
        <a:lstStyle/>
        <a:p>
          <a:r>
            <a:rPr lang="zh-TW" altLang="en-US" dirty="0"/>
            <a:t>謝謝食物</a:t>
          </a:r>
        </a:p>
      </dgm:t>
    </dgm:pt>
    <dgm:pt modelId="{4988AD38-E742-4D92-AB96-9BEC08A8B594}" type="parTrans" cxnId="{25D16894-1C7A-4B39-9920-EB5B0BF138F4}">
      <dgm:prSet/>
      <dgm:spPr/>
      <dgm:t>
        <a:bodyPr/>
        <a:lstStyle/>
        <a:p>
          <a:endParaRPr lang="zh-TW" altLang="en-US"/>
        </a:p>
      </dgm:t>
    </dgm:pt>
    <dgm:pt modelId="{4F3DFD01-4A7A-460C-A409-DF47424BC210}" type="sibTrans" cxnId="{25D16894-1C7A-4B39-9920-EB5B0BF138F4}">
      <dgm:prSet/>
      <dgm:spPr/>
      <dgm:t>
        <a:bodyPr/>
        <a:lstStyle/>
        <a:p>
          <a:endParaRPr lang="zh-TW" altLang="en-US"/>
        </a:p>
      </dgm:t>
    </dgm:pt>
    <dgm:pt modelId="{8756F748-6641-4CC9-9972-46A122177607}">
      <dgm:prSet phldrT="[文字]"/>
      <dgm:spPr/>
      <dgm:t>
        <a:bodyPr/>
        <a:lstStyle/>
        <a:p>
          <a:r>
            <a:rPr lang="zh-TW" altLang="en-US" dirty="0"/>
            <a:t>感謝農民</a:t>
          </a:r>
        </a:p>
      </dgm:t>
    </dgm:pt>
    <dgm:pt modelId="{7A11022F-576E-4F15-AA91-C416B26F9C9B}" type="parTrans" cxnId="{6DFA49B3-B599-4EA8-B32E-4F178D4175CD}">
      <dgm:prSet/>
      <dgm:spPr/>
      <dgm:t>
        <a:bodyPr/>
        <a:lstStyle/>
        <a:p>
          <a:endParaRPr lang="zh-TW" altLang="en-US"/>
        </a:p>
      </dgm:t>
    </dgm:pt>
    <dgm:pt modelId="{EE4BB8FA-2DBE-4DB7-81E8-CF551BF7454C}" type="sibTrans" cxnId="{6DFA49B3-B599-4EA8-B32E-4F178D4175CD}">
      <dgm:prSet/>
      <dgm:spPr/>
      <dgm:t>
        <a:bodyPr/>
        <a:lstStyle/>
        <a:p>
          <a:endParaRPr lang="zh-TW" altLang="en-US"/>
        </a:p>
      </dgm:t>
    </dgm:pt>
    <dgm:pt modelId="{A2F56AA7-D6D2-4880-9AB1-E47A260DC5F3}">
      <dgm:prSet phldrT="[文字]"/>
      <dgm:spPr/>
      <dgm:t>
        <a:bodyPr/>
        <a:lstStyle/>
        <a:p>
          <a:r>
            <a:rPr lang="zh-TW" altLang="en-US" dirty="0"/>
            <a:t>感恩土地</a:t>
          </a:r>
        </a:p>
      </dgm:t>
    </dgm:pt>
    <dgm:pt modelId="{55C3FE16-9496-4CAC-B83E-51E16F0DF78B}" type="parTrans" cxnId="{317BE648-E4CE-4720-98AF-84DDEB9E49F5}">
      <dgm:prSet/>
      <dgm:spPr/>
      <dgm:t>
        <a:bodyPr/>
        <a:lstStyle/>
        <a:p>
          <a:endParaRPr lang="zh-TW" altLang="en-US"/>
        </a:p>
      </dgm:t>
    </dgm:pt>
    <dgm:pt modelId="{9C3F7ECE-9F0B-4A93-80B8-A7A6B72FECF3}" type="sibTrans" cxnId="{317BE648-E4CE-4720-98AF-84DDEB9E49F5}">
      <dgm:prSet/>
      <dgm:spPr/>
      <dgm:t>
        <a:bodyPr/>
        <a:lstStyle/>
        <a:p>
          <a:endParaRPr lang="zh-TW" altLang="en-US"/>
        </a:p>
      </dgm:t>
    </dgm:pt>
    <dgm:pt modelId="{B331E0C7-6C14-445B-AD46-2F4600DB3151}" type="pres">
      <dgm:prSet presAssocID="{565FAF04-4D39-4CF4-AAC8-1FA447C0065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F26159-C969-4BAE-B439-7A054C33FC82}" type="pres">
      <dgm:prSet presAssocID="{A539AE71-7315-42B2-BB0D-18E7375A5F1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52FEC9-A886-4B5E-BC3B-12D218747ABE}" type="pres">
      <dgm:prSet presAssocID="{A539AE71-7315-42B2-BB0D-18E7375A5F1B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23393873-9150-409D-B1AD-0C4FC5E09575}" type="pres">
      <dgm:prSet presAssocID="{A539AE71-7315-42B2-BB0D-18E7375A5F1B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3E88AAF6-E05C-4A2A-BCAE-73054B3609C2}" type="pres">
      <dgm:prSet presAssocID="{8756F748-6641-4CC9-9972-46A1221776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33EDB-8B39-482F-86A3-305E73BC0AD5}" type="pres">
      <dgm:prSet presAssocID="{8756F748-6641-4CC9-9972-46A122177607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8B647F6E-8977-4DAA-97C8-8E933273B83A}" type="pres">
      <dgm:prSet presAssocID="{8756F748-6641-4CC9-9972-46A122177607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4F0E0225-96EC-4EEA-A466-3AEB970E444B}" type="pres">
      <dgm:prSet presAssocID="{A2F56AA7-D6D2-4880-9AB1-E47A260DC5F3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C5629D51-65B7-428D-8067-F1F58E2DBC0D}" type="pres">
      <dgm:prSet presAssocID="{A2F56AA7-D6D2-4880-9AB1-E47A260DC5F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654EB4-0D9C-45A9-91AB-C044D2C6A421}" type="pres">
      <dgm:prSet presAssocID="{A2F56AA7-D6D2-4880-9AB1-E47A260DC5F3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49AA6556-E465-4F43-A474-BDAD560064BA}" type="pres">
      <dgm:prSet presAssocID="{A2F56AA7-D6D2-4880-9AB1-E47A260DC5F3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EEFF59FD-A4C5-4101-8F80-224E638844C2}" type="pres">
      <dgm:prSet presAssocID="{4F3DFD01-4A7A-460C-A409-DF47424BC210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A75D05AD-3C27-4EC6-88AD-66A912A42DA1}" type="pres">
      <dgm:prSet presAssocID="{EE4BB8FA-2DBE-4DB7-81E8-CF551BF7454C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993146AC-5686-43D7-B3F2-42A5D26751B0}" type="pres">
      <dgm:prSet presAssocID="{9C3F7ECE-9F0B-4A93-80B8-A7A6B72FECF3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7040EBB-8C7E-4B9B-AFAB-D6B15F1AC686}" type="presOf" srcId="{A2F56AA7-D6D2-4880-9AB1-E47A260DC5F3}" destId="{49AA6556-E465-4F43-A474-BDAD560064BA}" srcOrd="3" destOrd="0" presId="urn:microsoft.com/office/officeart/2005/8/layout/gear1"/>
    <dgm:cxn modelId="{BD07FB36-71A9-4D35-BE07-E03BCDE9B4F2}" type="presOf" srcId="{A539AE71-7315-42B2-BB0D-18E7375A5F1B}" destId="{D6F26159-C969-4BAE-B439-7A054C33FC82}" srcOrd="0" destOrd="0" presId="urn:microsoft.com/office/officeart/2005/8/layout/gear1"/>
    <dgm:cxn modelId="{98FC00AA-AFA5-418D-A3B7-4BAEB7A1CF18}" type="presOf" srcId="{8756F748-6641-4CC9-9972-46A122177607}" destId="{8B647F6E-8977-4DAA-97C8-8E933273B83A}" srcOrd="2" destOrd="0" presId="urn:microsoft.com/office/officeart/2005/8/layout/gear1"/>
    <dgm:cxn modelId="{E7CCA019-66D7-4F4E-BDB8-A6F466BAB47D}" type="presOf" srcId="{A2F56AA7-D6D2-4880-9AB1-E47A260DC5F3}" destId="{4F0E0225-96EC-4EEA-A466-3AEB970E444B}" srcOrd="0" destOrd="0" presId="urn:microsoft.com/office/officeart/2005/8/layout/gear1"/>
    <dgm:cxn modelId="{96DA66EE-B733-4498-B102-A38A82EDAD85}" type="presOf" srcId="{565FAF04-4D39-4CF4-AAC8-1FA447C00655}" destId="{B331E0C7-6C14-445B-AD46-2F4600DB3151}" srcOrd="0" destOrd="0" presId="urn:microsoft.com/office/officeart/2005/8/layout/gear1"/>
    <dgm:cxn modelId="{25D16894-1C7A-4B39-9920-EB5B0BF138F4}" srcId="{565FAF04-4D39-4CF4-AAC8-1FA447C00655}" destId="{A539AE71-7315-42B2-BB0D-18E7375A5F1B}" srcOrd="0" destOrd="0" parTransId="{4988AD38-E742-4D92-AB96-9BEC08A8B594}" sibTransId="{4F3DFD01-4A7A-460C-A409-DF47424BC210}"/>
    <dgm:cxn modelId="{317BE648-E4CE-4720-98AF-84DDEB9E49F5}" srcId="{565FAF04-4D39-4CF4-AAC8-1FA447C00655}" destId="{A2F56AA7-D6D2-4880-9AB1-E47A260DC5F3}" srcOrd="2" destOrd="0" parTransId="{55C3FE16-9496-4CAC-B83E-51E16F0DF78B}" sibTransId="{9C3F7ECE-9F0B-4A93-80B8-A7A6B72FECF3}"/>
    <dgm:cxn modelId="{1C94FE1A-3AEA-43C8-9D68-4CD8BADBAED5}" type="presOf" srcId="{9C3F7ECE-9F0B-4A93-80B8-A7A6B72FECF3}" destId="{993146AC-5686-43D7-B3F2-42A5D26751B0}" srcOrd="0" destOrd="0" presId="urn:microsoft.com/office/officeart/2005/8/layout/gear1"/>
    <dgm:cxn modelId="{338F3E93-8421-4353-ADCF-990085727C26}" type="presOf" srcId="{8756F748-6641-4CC9-9972-46A122177607}" destId="{50433EDB-8B39-482F-86A3-305E73BC0AD5}" srcOrd="1" destOrd="0" presId="urn:microsoft.com/office/officeart/2005/8/layout/gear1"/>
    <dgm:cxn modelId="{7859FB2F-D5A7-41F6-90F2-56D78540B903}" type="presOf" srcId="{A539AE71-7315-42B2-BB0D-18E7375A5F1B}" destId="{DA52FEC9-A886-4B5E-BC3B-12D218747ABE}" srcOrd="1" destOrd="0" presId="urn:microsoft.com/office/officeart/2005/8/layout/gear1"/>
    <dgm:cxn modelId="{BBB867D2-4608-4869-8D62-28B2D7A923E0}" type="presOf" srcId="{8756F748-6641-4CC9-9972-46A122177607}" destId="{3E88AAF6-E05C-4A2A-BCAE-73054B3609C2}" srcOrd="0" destOrd="0" presId="urn:microsoft.com/office/officeart/2005/8/layout/gear1"/>
    <dgm:cxn modelId="{10B0FE7C-DB54-4BF6-BD4F-2CBE80013BED}" type="presOf" srcId="{4F3DFD01-4A7A-460C-A409-DF47424BC210}" destId="{EEFF59FD-A4C5-4101-8F80-224E638844C2}" srcOrd="0" destOrd="0" presId="urn:microsoft.com/office/officeart/2005/8/layout/gear1"/>
    <dgm:cxn modelId="{3B14ADD1-CB7B-49EA-B873-72B6AC189BC2}" type="presOf" srcId="{A539AE71-7315-42B2-BB0D-18E7375A5F1B}" destId="{23393873-9150-409D-B1AD-0C4FC5E09575}" srcOrd="2" destOrd="0" presId="urn:microsoft.com/office/officeart/2005/8/layout/gear1"/>
    <dgm:cxn modelId="{B09647FB-9C53-40A6-B7CC-784013C96DD6}" type="presOf" srcId="{A2F56AA7-D6D2-4880-9AB1-E47A260DC5F3}" destId="{3E654EB4-0D9C-45A9-91AB-C044D2C6A421}" srcOrd="2" destOrd="0" presId="urn:microsoft.com/office/officeart/2005/8/layout/gear1"/>
    <dgm:cxn modelId="{6DFA49B3-B599-4EA8-B32E-4F178D4175CD}" srcId="{565FAF04-4D39-4CF4-AAC8-1FA447C00655}" destId="{8756F748-6641-4CC9-9972-46A122177607}" srcOrd="1" destOrd="0" parTransId="{7A11022F-576E-4F15-AA91-C416B26F9C9B}" sibTransId="{EE4BB8FA-2DBE-4DB7-81E8-CF551BF7454C}"/>
    <dgm:cxn modelId="{97B8B45B-C816-44F1-A24D-C97F1312383D}" type="presOf" srcId="{A2F56AA7-D6D2-4880-9AB1-E47A260DC5F3}" destId="{C5629D51-65B7-428D-8067-F1F58E2DBC0D}" srcOrd="1" destOrd="0" presId="urn:microsoft.com/office/officeart/2005/8/layout/gear1"/>
    <dgm:cxn modelId="{CE644B3B-4196-45B6-96EA-3A645B0840C6}" type="presOf" srcId="{EE4BB8FA-2DBE-4DB7-81E8-CF551BF7454C}" destId="{A75D05AD-3C27-4EC6-88AD-66A912A42DA1}" srcOrd="0" destOrd="0" presId="urn:microsoft.com/office/officeart/2005/8/layout/gear1"/>
    <dgm:cxn modelId="{DEA00BAE-6AEC-4CC2-8AD9-859488637DCD}" type="presParOf" srcId="{B331E0C7-6C14-445B-AD46-2F4600DB3151}" destId="{D6F26159-C969-4BAE-B439-7A054C33FC82}" srcOrd="0" destOrd="0" presId="urn:microsoft.com/office/officeart/2005/8/layout/gear1"/>
    <dgm:cxn modelId="{8D66BF05-BE50-4467-B713-C6EA9AAB07CB}" type="presParOf" srcId="{B331E0C7-6C14-445B-AD46-2F4600DB3151}" destId="{DA52FEC9-A886-4B5E-BC3B-12D218747ABE}" srcOrd="1" destOrd="0" presId="urn:microsoft.com/office/officeart/2005/8/layout/gear1"/>
    <dgm:cxn modelId="{ED7583C7-BAA1-4773-ABA6-8042C4AA1ABA}" type="presParOf" srcId="{B331E0C7-6C14-445B-AD46-2F4600DB3151}" destId="{23393873-9150-409D-B1AD-0C4FC5E09575}" srcOrd="2" destOrd="0" presId="urn:microsoft.com/office/officeart/2005/8/layout/gear1"/>
    <dgm:cxn modelId="{FE646531-50DA-430A-A5EB-6CA7961AA838}" type="presParOf" srcId="{B331E0C7-6C14-445B-AD46-2F4600DB3151}" destId="{3E88AAF6-E05C-4A2A-BCAE-73054B3609C2}" srcOrd="3" destOrd="0" presId="urn:microsoft.com/office/officeart/2005/8/layout/gear1"/>
    <dgm:cxn modelId="{21FD6D92-175C-4EFF-95D7-D6526C77948A}" type="presParOf" srcId="{B331E0C7-6C14-445B-AD46-2F4600DB3151}" destId="{50433EDB-8B39-482F-86A3-305E73BC0AD5}" srcOrd="4" destOrd="0" presId="urn:microsoft.com/office/officeart/2005/8/layout/gear1"/>
    <dgm:cxn modelId="{824946FC-B462-496D-A84E-34E09770B901}" type="presParOf" srcId="{B331E0C7-6C14-445B-AD46-2F4600DB3151}" destId="{8B647F6E-8977-4DAA-97C8-8E933273B83A}" srcOrd="5" destOrd="0" presId="urn:microsoft.com/office/officeart/2005/8/layout/gear1"/>
    <dgm:cxn modelId="{282FEF46-2D5D-49A2-8B90-4A58603865E2}" type="presParOf" srcId="{B331E0C7-6C14-445B-AD46-2F4600DB3151}" destId="{4F0E0225-96EC-4EEA-A466-3AEB970E444B}" srcOrd="6" destOrd="0" presId="urn:microsoft.com/office/officeart/2005/8/layout/gear1"/>
    <dgm:cxn modelId="{D5C68368-F221-413E-BCBF-6B6414063B7F}" type="presParOf" srcId="{B331E0C7-6C14-445B-AD46-2F4600DB3151}" destId="{C5629D51-65B7-428D-8067-F1F58E2DBC0D}" srcOrd="7" destOrd="0" presId="urn:microsoft.com/office/officeart/2005/8/layout/gear1"/>
    <dgm:cxn modelId="{A34BF1C4-8851-4DAB-8166-A54E5EF87A11}" type="presParOf" srcId="{B331E0C7-6C14-445B-AD46-2F4600DB3151}" destId="{3E654EB4-0D9C-45A9-91AB-C044D2C6A421}" srcOrd="8" destOrd="0" presId="urn:microsoft.com/office/officeart/2005/8/layout/gear1"/>
    <dgm:cxn modelId="{CD2BB541-0F67-4F10-BDA5-9513F62CE66F}" type="presParOf" srcId="{B331E0C7-6C14-445B-AD46-2F4600DB3151}" destId="{49AA6556-E465-4F43-A474-BDAD560064BA}" srcOrd="9" destOrd="0" presId="urn:microsoft.com/office/officeart/2005/8/layout/gear1"/>
    <dgm:cxn modelId="{9FCA47E2-BDF4-4C18-8518-1E600C96D472}" type="presParOf" srcId="{B331E0C7-6C14-445B-AD46-2F4600DB3151}" destId="{EEFF59FD-A4C5-4101-8F80-224E638844C2}" srcOrd="10" destOrd="0" presId="urn:microsoft.com/office/officeart/2005/8/layout/gear1"/>
    <dgm:cxn modelId="{BA242E46-AC2B-453E-A0A9-6559AF0AFDFD}" type="presParOf" srcId="{B331E0C7-6C14-445B-AD46-2F4600DB3151}" destId="{A75D05AD-3C27-4EC6-88AD-66A912A42DA1}" srcOrd="11" destOrd="0" presId="urn:microsoft.com/office/officeart/2005/8/layout/gear1"/>
    <dgm:cxn modelId="{BDA78457-C0E5-4C3E-9E7C-088AC79B0059}" type="presParOf" srcId="{B331E0C7-6C14-445B-AD46-2F4600DB3151}" destId="{993146AC-5686-43D7-B3F2-42A5D26751B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41EEA-CC4A-4054-A56B-B7CF8D1DA530}">
      <dsp:nvSpPr>
        <dsp:cNvPr id="0" name=""/>
        <dsp:cNvSpPr/>
      </dsp:nvSpPr>
      <dsp:spPr>
        <a:xfrm>
          <a:off x="3156" y="1119319"/>
          <a:ext cx="2528694" cy="10114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認識學區內的生態環境</a:t>
          </a:r>
        </a:p>
      </dsp:txBody>
      <dsp:txXfrm>
        <a:off x="508895" y="1119319"/>
        <a:ext cx="1517217" cy="1011477"/>
      </dsp:txXfrm>
    </dsp:sp>
    <dsp:sp modelId="{F1D3415C-B357-4FAC-9F41-AEC42590FD9B}">
      <dsp:nvSpPr>
        <dsp:cNvPr id="0" name=""/>
        <dsp:cNvSpPr/>
      </dsp:nvSpPr>
      <dsp:spPr>
        <a:xfrm>
          <a:off x="2203120" y="1140030"/>
          <a:ext cx="2098816" cy="9700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科技資訊應用</a:t>
          </a:r>
        </a:p>
      </dsp:txBody>
      <dsp:txXfrm>
        <a:off x="2688148" y="1140030"/>
        <a:ext cx="1128760" cy="970056"/>
      </dsp:txXfrm>
    </dsp:sp>
    <dsp:sp modelId="{1C8909F6-194E-4859-8381-F12C4E53C651}">
      <dsp:nvSpPr>
        <dsp:cNvPr id="0" name=""/>
        <dsp:cNvSpPr/>
      </dsp:nvSpPr>
      <dsp:spPr>
        <a:xfrm>
          <a:off x="4009739" y="1148820"/>
          <a:ext cx="2882870" cy="9232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解決生活中實際發生的問題</a:t>
          </a:r>
        </a:p>
      </dsp:txBody>
      <dsp:txXfrm>
        <a:off x="4471344" y="1148820"/>
        <a:ext cx="1959660" cy="923210"/>
      </dsp:txXfrm>
    </dsp:sp>
    <dsp:sp modelId="{BFEB11BE-617B-4FB8-957C-C37E90645056}">
      <dsp:nvSpPr>
        <dsp:cNvPr id="0" name=""/>
        <dsp:cNvSpPr/>
      </dsp:nvSpPr>
      <dsp:spPr>
        <a:xfrm>
          <a:off x="3156" y="2272404"/>
          <a:ext cx="2528694" cy="10114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水資源短缺</a:t>
          </a:r>
        </a:p>
      </dsp:txBody>
      <dsp:txXfrm>
        <a:off x="508895" y="2272404"/>
        <a:ext cx="1517217" cy="1011477"/>
      </dsp:txXfrm>
    </dsp:sp>
    <dsp:sp modelId="{227A147B-9843-48D2-A189-0F52E74C7888}">
      <dsp:nvSpPr>
        <dsp:cNvPr id="0" name=""/>
        <dsp:cNvSpPr/>
      </dsp:nvSpPr>
      <dsp:spPr>
        <a:xfrm>
          <a:off x="2203120" y="2358379"/>
          <a:ext cx="2098816" cy="8395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野菜抗澇耐旱</a:t>
          </a:r>
        </a:p>
      </dsp:txBody>
      <dsp:txXfrm>
        <a:off x="2622883" y="2358379"/>
        <a:ext cx="1259290" cy="839526"/>
      </dsp:txXfrm>
    </dsp:sp>
    <dsp:sp modelId="{D58EB600-6374-4397-9D77-F1B63AF832C8}">
      <dsp:nvSpPr>
        <dsp:cNvPr id="0" name=""/>
        <dsp:cNvSpPr/>
      </dsp:nvSpPr>
      <dsp:spPr>
        <a:xfrm>
          <a:off x="4008102" y="2358379"/>
          <a:ext cx="3145474" cy="8395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野菜食用知識多已流失</a:t>
          </a:r>
        </a:p>
      </dsp:txBody>
      <dsp:txXfrm>
        <a:off x="4427865" y="2358379"/>
        <a:ext cx="2305948" cy="839526"/>
      </dsp:txXfrm>
    </dsp:sp>
    <dsp:sp modelId="{F8771A19-47DE-4B05-AD64-D4A47865CB6D}">
      <dsp:nvSpPr>
        <dsp:cNvPr id="0" name=""/>
        <dsp:cNvSpPr/>
      </dsp:nvSpPr>
      <dsp:spPr>
        <a:xfrm>
          <a:off x="3156" y="3436927"/>
          <a:ext cx="2528694" cy="10114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發展生態課程與環境教育的校本課程</a:t>
          </a:r>
        </a:p>
      </dsp:txBody>
      <dsp:txXfrm>
        <a:off x="508895" y="3436927"/>
        <a:ext cx="1517217" cy="1011477"/>
      </dsp:txXfrm>
    </dsp:sp>
    <dsp:sp modelId="{418F330F-ED7F-4269-9127-0B74552D4ECA}">
      <dsp:nvSpPr>
        <dsp:cNvPr id="0" name=""/>
        <dsp:cNvSpPr/>
      </dsp:nvSpPr>
      <dsp:spPr>
        <a:xfrm>
          <a:off x="2203120" y="3374109"/>
          <a:ext cx="2711292" cy="10343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全校均為嘉義縣環保局水環境志工</a:t>
          </a:r>
        </a:p>
      </dsp:txBody>
      <dsp:txXfrm>
        <a:off x="2720298" y="3374109"/>
        <a:ext cx="1676937" cy="1034355"/>
      </dsp:txXfrm>
    </dsp:sp>
    <dsp:sp modelId="{2BDCCFF8-C33D-4430-A851-5E83414C0995}">
      <dsp:nvSpPr>
        <dsp:cNvPr id="0" name=""/>
        <dsp:cNvSpPr/>
      </dsp:nvSpPr>
      <dsp:spPr>
        <a:xfrm>
          <a:off x="4623735" y="3429405"/>
          <a:ext cx="2969761" cy="10265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連結鄰近南華大學師生與社區</a:t>
          </a:r>
        </a:p>
      </dsp:txBody>
      <dsp:txXfrm>
        <a:off x="5136996" y="3429405"/>
        <a:ext cx="1943239" cy="1026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44D4-E79B-4024-BB92-738507A9AC2C}">
      <dsp:nvSpPr>
        <dsp:cNvPr id="0" name=""/>
        <dsp:cNvSpPr/>
      </dsp:nvSpPr>
      <dsp:spPr>
        <a:xfrm>
          <a:off x="2783895" y="2376943"/>
          <a:ext cx="2905152" cy="290515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第三期「享在地、食當季、玩中學」</a:t>
          </a:r>
        </a:p>
      </dsp:txBody>
      <dsp:txXfrm>
        <a:off x="3367960" y="3057461"/>
        <a:ext cx="1737022" cy="1493308"/>
      </dsp:txXfrm>
    </dsp:sp>
    <dsp:sp modelId="{337CEF89-00BC-40C3-8421-980CEA38724A}">
      <dsp:nvSpPr>
        <dsp:cNvPr id="0" name=""/>
        <dsp:cNvSpPr/>
      </dsp:nvSpPr>
      <dsp:spPr>
        <a:xfrm>
          <a:off x="795133" y="1690270"/>
          <a:ext cx="2709820" cy="211283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第二期「樸門綠生活、動手作好食」</a:t>
          </a:r>
        </a:p>
      </dsp:txBody>
      <dsp:txXfrm>
        <a:off x="1413824" y="2225398"/>
        <a:ext cx="1472438" cy="1042582"/>
      </dsp:txXfrm>
    </dsp:sp>
    <dsp:sp modelId="{70544FB3-22EB-48BC-9D05-40F46949803E}">
      <dsp:nvSpPr>
        <dsp:cNvPr id="0" name=""/>
        <dsp:cNvSpPr/>
      </dsp:nvSpPr>
      <dsp:spPr>
        <a:xfrm rot="20700000">
          <a:off x="2277029" y="232627"/>
          <a:ext cx="2070150" cy="20701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第一期「社區野菜復興」</a:t>
          </a:r>
        </a:p>
      </dsp:txBody>
      <dsp:txXfrm rot="-20700000">
        <a:off x="2731074" y="686672"/>
        <a:ext cx="1162061" cy="1162061"/>
      </dsp:txXfrm>
    </dsp:sp>
    <dsp:sp modelId="{84148D3D-A2E5-4E8A-8C68-22312D491804}">
      <dsp:nvSpPr>
        <dsp:cNvPr id="0" name=""/>
        <dsp:cNvSpPr/>
      </dsp:nvSpPr>
      <dsp:spPr>
        <a:xfrm>
          <a:off x="2572634" y="1931630"/>
          <a:ext cx="3718595" cy="3718595"/>
        </a:xfrm>
        <a:prstGeom prst="circularArrow">
          <a:avLst>
            <a:gd name="adj1" fmla="val 4687"/>
            <a:gd name="adj2" fmla="val 299029"/>
            <a:gd name="adj3" fmla="val 2537198"/>
            <a:gd name="adj4" fmla="val 1581669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A35FB-3AD0-4394-A9D6-3269F9997231}">
      <dsp:nvSpPr>
        <dsp:cNvPr id="0" name=""/>
        <dsp:cNvSpPr/>
      </dsp:nvSpPr>
      <dsp:spPr>
        <a:xfrm>
          <a:off x="719444" y="1218111"/>
          <a:ext cx="2701792" cy="27017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AEDCA-1333-4A42-A1B0-A2B85A2FC022}">
      <dsp:nvSpPr>
        <dsp:cNvPr id="0" name=""/>
        <dsp:cNvSpPr/>
      </dsp:nvSpPr>
      <dsp:spPr>
        <a:xfrm>
          <a:off x="1798182" y="-225481"/>
          <a:ext cx="2913075" cy="29130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133A0-CF31-4147-8FA4-410114713260}">
      <dsp:nvSpPr>
        <dsp:cNvPr id="0" name=""/>
        <dsp:cNvSpPr/>
      </dsp:nvSpPr>
      <dsp:spPr>
        <a:xfrm>
          <a:off x="1227047" y="3293987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a.</a:t>
          </a:r>
          <a:r>
            <a:rPr lang="zh-TW" altLang="en-US" sz="1800" kern="1200" dirty="0"/>
            <a:t>經驗訪談</a:t>
          </a:r>
        </a:p>
      </dsp:txBody>
      <dsp:txXfrm>
        <a:off x="1447884" y="3483582"/>
        <a:ext cx="984211" cy="844974"/>
      </dsp:txXfrm>
    </dsp:sp>
    <dsp:sp modelId="{10710BFD-29E6-4E7F-A446-ADBFF20EC1D1}">
      <dsp:nvSpPr>
        <dsp:cNvPr id="0" name=""/>
        <dsp:cNvSpPr/>
      </dsp:nvSpPr>
      <dsp:spPr>
        <a:xfrm>
          <a:off x="1261069" y="3841391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A35B4-72E1-4406-BE3C-5231F63277C5}">
      <dsp:nvSpPr>
        <dsp:cNvPr id="0" name=""/>
        <dsp:cNvSpPr/>
      </dsp:nvSpPr>
      <dsp:spPr>
        <a:xfrm>
          <a:off x="0" y="2617226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33372-8334-45C3-AF3A-C41F7BAD15D4}">
      <dsp:nvSpPr>
        <dsp:cNvPr id="0" name=""/>
        <dsp:cNvSpPr/>
      </dsp:nvSpPr>
      <dsp:spPr>
        <a:xfrm>
          <a:off x="976799" y="3678799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2476F-76C9-41F3-A93C-6965C1668861}">
      <dsp:nvSpPr>
        <dsp:cNvPr id="0" name=""/>
        <dsp:cNvSpPr/>
      </dsp:nvSpPr>
      <dsp:spPr>
        <a:xfrm>
          <a:off x="2454095" y="2613316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b.</a:t>
          </a:r>
          <a:r>
            <a:rPr lang="zh-TW" altLang="en-US" sz="1800" kern="1200" dirty="0"/>
            <a:t>辨識及定位</a:t>
          </a:r>
        </a:p>
      </dsp:txBody>
      <dsp:txXfrm>
        <a:off x="2674932" y="2802911"/>
        <a:ext cx="984211" cy="844974"/>
      </dsp:txXfrm>
    </dsp:sp>
    <dsp:sp modelId="{253271FC-2D86-4ACA-94DE-2EC371923F47}">
      <dsp:nvSpPr>
        <dsp:cNvPr id="0" name=""/>
        <dsp:cNvSpPr/>
      </dsp:nvSpPr>
      <dsp:spPr>
        <a:xfrm>
          <a:off x="3435430" y="3672283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A75F6-C0C1-4A33-99F2-0869D776A65C}">
      <dsp:nvSpPr>
        <dsp:cNvPr id="0" name=""/>
        <dsp:cNvSpPr/>
      </dsp:nvSpPr>
      <dsp:spPr>
        <a:xfrm>
          <a:off x="3680386" y="3291381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929CA-5934-48D0-8C9F-3ADBEA6AC008}">
      <dsp:nvSpPr>
        <dsp:cNvPr id="0" name=""/>
        <dsp:cNvSpPr/>
      </dsp:nvSpPr>
      <dsp:spPr>
        <a:xfrm>
          <a:off x="3715164" y="3836178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D2178-6F53-4B90-8C51-40F6D841BFBC}">
      <dsp:nvSpPr>
        <dsp:cNvPr id="0" name=""/>
        <dsp:cNvSpPr/>
      </dsp:nvSpPr>
      <dsp:spPr>
        <a:xfrm>
          <a:off x="1227047" y="1940466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/>
            <a:t> </a:t>
          </a:r>
          <a:r>
            <a:rPr lang="en-US" altLang="en-US" sz="1800" kern="1200" dirty="0"/>
            <a:t>c.</a:t>
          </a:r>
          <a:r>
            <a:rPr lang="zh-TW" altLang="en-US" sz="1800" kern="1200" dirty="0"/>
            <a:t>發展氣候變遷天然保存的調適食譜</a:t>
          </a:r>
        </a:p>
      </dsp:txBody>
      <dsp:txXfrm>
        <a:off x="1447884" y="2130061"/>
        <a:ext cx="984211" cy="844974"/>
      </dsp:txXfrm>
    </dsp:sp>
    <dsp:sp modelId="{87DA0AF4-2119-4B6A-A010-9653A963122F}">
      <dsp:nvSpPr>
        <dsp:cNvPr id="0" name=""/>
        <dsp:cNvSpPr/>
      </dsp:nvSpPr>
      <dsp:spPr>
        <a:xfrm>
          <a:off x="2203846" y="1963600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A22D7-72DD-4408-B162-F14623E80BFC}">
      <dsp:nvSpPr>
        <dsp:cNvPr id="0" name=""/>
        <dsp:cNvSpPr/>
      </dsp:nvSpPr>
      <dsp:spPr>
        <a:xfrm>
          <a:off x="2454095" y="1259795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87F05-0AD4-4CC5-8AA8-2850E322641D}">
      <dsp:nvSpPr>
        <dsp:cNvPr id="0" name=""/>
        <dsp:cNvSpPr/>
      </dsp:nvSpPr>
      <dsp:spPr>
        <a:xfrm>
          <a:off x="2494165" y="1802311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38E26-3491-4FAE-A6D5-A7E2016F2475}">
      <dsp:nvSpPr>
        <dsp:cNvPr id="0" name=""/>
        <dsp:cNvSpPr/>
      </dsp:nvSpPr>
      <dsp:spPr>
        <a:xfrm>
          <a:off x="3680386" y="1937859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d.</a:t>
          </a:r>
          <a:r>
            <a:rPr lang="zh-TW" altLang="en-US" sz="1800" kern="1200" dirty="0"/>
            <a:t>青少銀共煮</a:t>
          </a:r>
        </a:p>
      </dsp:txBody>
      <dsp:txXfrm>
        <a:off x="3901223" y="2127454"/>
        <a:ext cx="984211" cy="844974"/>
      </dsp:txXfrm>
    </dsp:sp>
    <dsp:sp modelId="{FC7502A2-577D-4C4A-92BB-93D49811FC1D}">
      <dsp:nvSpPr>
        <dsp:cNvPr id="0" name=""/>
        <dsp:cNvSpPr/>
      </dsp:nvSpPr>
      <dsp:spPr>
        <a:xfrm>
          <a:off x="4914238" y="2480375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E3E34-0731-4419-9FD9-2D60A245D7D1}">
      <dsp:nvSpPr>
        <dsp:cNvPr id="0" name=""/>
        <dsp:cNvSpPr/>
      </dsp:nvSpPr>
      <dsp:spPr>
        <a:xfrm>
          <a:off x="4907434" y="2626024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A068F-39D4-4E50-B59D-2C2DEC11DA7F}">
      <dsp:nvSpPr>
        <dsp:cNvPr id="0" name=""/>
        <dsp:cNvSpPr/>
      </dsp:nvSpPr>
      <dsp:spPr>
        <a:xfrm>
          <a:off x="5185655" y="2648181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4C282-A636-4A70-9DA6-3A428051D762}">
      <dsp:nvSpPr>
        <dsp:cNvPr id="0" name=""/>
        <dsp:cNvSpPr/>
      </dsp:nvSpPr>
      <dsp:spPr>
        <a:xfrm>
          <a:off x="4907434" y="1272828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e.</a:t>
          </a:r>
          <a:r>
            <a:rPr lang="zh-TW" altLang="en-US" sz="1800" kern="1200" dirty="0"/>
            <a:t>氣候變遷調適下的野菜資源統整</a:t>
          </a:r>
        </a:p>
      </dsp:txBody>
      <dsp:txXfrm>
        <a:off x="5128271" y="1462423"/>
        <a:ext cx="984211" cy="844974"/>
      </dsp:txXfrm>
    </dsp:sp>
    <dsp:sp modelId="{E1DFAA7D-D207-4EEC-828C-E6470B32169D}">
      <dsp:nvSpPr>
        <dsp:cNvPr id="0" name=""/>
        <dsp:cNvSpPr/>
      </dsp:nvSpPr>
      <dsp:spPr>
        <a:xfrm>
          <a:off x="6141286" y="1821536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4E34F-B50A-435D-98F4-9D6E2CF4A072}">
      <dsp:nvSpPr>
        <dsp:cNvPr id="0" name=""/>
        <dsp:cNvSpPr/>
      </dsp:nvSpPr>
      <dsp:spPr>
        <a:xfrm>
          <a:off x="6134481" y="1955780"/>
          <a:ext cx="1425885" cy="1224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F02-BF9F-441F-9593-B4D5A9D1EC85}">
      <dsp:nvSpPr>
        <dsp:cNvPr id="0" name=""/>
        <dsp:cNvSpPr/>
      </dsp:nvSpPr>
      <dsp:spPr>
        <a:xfrm>
          <a:off x="6418751" y="1983150"/>
          <a:ext cx="166328" cy="1433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2B09-ECA8-4233-9824-4FCEE00C5905}">
      <dsp:nvSpPr>
        <dsp:cNvPr id="0" name=""/>
        <dsp:cNvSpPr/>
      </dsp:nvSpPr>
      <dsp:spPr>
        <a:xfrm>
          <a:off x="0" y="1822"/>
          <a:ext cx="1619478" cy="931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從產地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到餐桌</a:t>
          </a:r>
        </a:p>
      </dsp:txBody>
      <dsp:txXfrm>
        <a:off x="27296" y="29118"/>
        <a:ext cx="1564886" cy="877369"/>
      </dsp:txXfrm>
    </dsp:sp>
    <dsp:sp modelId="{6B59D1B8-4BDF-43C2-8112-C238BCA24AC7}">
      <dsp:nvSpPr>
        <dsp:cNvPr id="0" name=""/>
        <dsp:cNvSpPr/>
      </dsp:nvSpPr>
      <dsp:spPr>
        <a:xfrm rot="5400000">
          <a:off x="634996" y="957082"/>
          <a:ext cx="349485" cy="41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683924" y="992031"/>
        <a:ext cx="251630" cy="244640"/>
      </dsp:txXfrm>
    </dsp:sp>
    <dsp:sp modelId="{5E2CB1A7-A12D-4052-91AE-CF49D9F1316F}">
      <dsp:nvSpPr>
        <dsp:cNvPr id="0" name=""/>
        <dsp:cNvSpPr/>
      </dsp:nvSpPr>
      <dsp:spPr>
        <a:xfrm>
          <a:off x="0" y="1399764"/>
          <a:ext cx="1619478" cy="931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融入食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農教學</a:t>
          </a:r>
        </a:p>
      </dsp:txBody>
      <dsp:txXfrm>
        <a:off x="27296" y="1427060"/>
        <a:ext cx="1564886" cy="877369"/>
      </dsp:txXfrm>
    </dsp:sp>
    <dsp:sp modelId="{EE931AD6-37F0-4865-B1FF-6C4D08C6AE19}">
      <dsp:nvSpPr>
        <dsp:cNvPr id="0" name=""/>
        <dsp:cNvSpPr/>
      </dsp:nvSpPr>
      <dsp:spPr>
        <a:xfrm rot="5400000">
          <a:off x="634996" y="2355024"/>
          <a:ext cx="349485" cy="41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683924" y="2389973"/>
        <a:ext cx="251630" cy="244640"/>
      </dsp:txXfrm>
    </dsp:sp>
    <dsp:sp modelId="{D0F26E05-C387-4120-8E0B-B35255C889E6}">
      <dsp:nvSpPr>
        <dsp:cNvPr id="0" name=""/>
        <dsp:cNvSpPr/>
      </dsp:nvSpPr>
      <dsp:spPr>
        <a:xfrm>
          <a:off x="0" y="2797706"/>
          <a:ext cx="1619478" cy="931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食農校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訂課程</a:t>
          </a:r>
        </a:p>
      </dsp:txBody>
      <dsp:txXfrm>
        <a:off x="27296" y="2825002"/>
        <a:ext cx="1564886" cy="877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6159-C969-4BAE-B439-7A054C33FC82}">
      <dsp:nvSpPr>
        <dsp:cNvPr id="0" name=""/>
        <dsp:cNvSpPr/>
      </dsp:nvSpPr>
      <dsp:spPr>
        <a:xfrm>
          <a:off x="2800465" y="1895301"/>
          <a:ext cx="2316479" cy="231647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謝謝食物</a:t>
          </a:r>
        </a:p>
      </dsp:txBody>
      <dsp:txXfrm>
        <a:off x="3266180" y="2437925"/>
        <a:ext cx="1385049" cy="1190718"/>
      </dsp:txXfrm>
    </dsp:sp>
    <dsp:sp modelId="{3E88AAF6-E05C-4A2A-BCAE-73054B3609C2}">
      <dsp:nvSpPr>
        <dsp:cNvPr id="0" name=""/>
        <dsp:cNvSpPr/>
      </dsp:nvSpPr>
      <dsp:spPr>
        <a:xfrm>
          <a:off x="1452695" y="1347769"/>
          <a:ext cx="1684712" cy="1684712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感謝農民</a:t>
          </a:r>
        </a:p>
      </dsp:txBody>
      <dsp:txXfrm>
        <a:off x="1876826" y="1774464"/>
        <a:ext cx="836450" cy="831322"/>
      </dsp:txXfrm>
    </dsp:sp>
    <dsp:sp modelId="{4F0E0225-96EC-4EEA-A466-3AEB970E444B}">
      <dsp:nvSpPr>
        <dsp:cNvPr id="0" name=""/>
        <dsp:cNvSpPr/>
      </dsp:nvSpPr>
      <dsp:spPr>
        <a:xfrm rot="20700000">
          <a:off x="2396306" y="185490"/>
          <a:ext cx="1650674" cy="1650674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感恩土地</a:t>
          </a:r>
        </a:p>
      </dsp:txBody>
      <dsp:txXfrm rot="-20700000">
        <a:off x="2758347" y="547531"/>
        <a:ext cx="926591" cy="926591"/>
      </dsp:txXfrm>
    </dsp:sp>
    <dsp:sp modelId="{EEFF59FD-A4C5-4101-8F80-224E638844C2}">
      <dsp:nvSpPr>
        <dsp:cNvPr id="0" name=""/>
        <dsp:cNvSpPr/>
      </dsp:nvSpPr>
      <dsp:spPr>
        <a:xfrm>
          <a:off x="2622535" y="1545640"/>
          <a:ext cx="2965093" cy="2965093"/>
        </a:xfrm>
        <a:prstGeom prst="circularArrow">
          <a:avLst>
            <a:gd name="adj1" fmla="val 4688"/>
            <a:gd name="adj2" fmla="val 299029"/>
            <a:gd name="adj3" fmla="val 2516657"/>
            <a:gd name="adj4" fmla="val 15860219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D05AD-3C27-4EC6-88AD-66A912A42DA1}">
      <dsp:nvSpPr>
        <dsp:cNvPr id="0" name=""/>
        <dsp:cNvSpPr/>
      </dsp:nvSpPr>
      <dsp:spPr>
        <a:xfrm>
          <a:off x="1154336" y="974931"/>
          <a:ext cx="2154325" cy="21543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146AC-5686-43D7-B3F2-42A5D26751B0}">
      <dsp:nvSpPr>
        <dsp:cNvPr id="0" name=""/>
        <dsp:cNvSpPr/>
      </dsp:nvSpPr>
      <dsp:spPr>
        <a:xfrm>
          <a:off x="2014488" y="-176144"/>
          <a:ext cx="2322797" cy="23227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4FA0-9115-4053-AB7D-362510BB2AAE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4D190-2184-4D4C-9B58-963AA07B0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259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0FDA2-191C-4B3F-B9FA-5A16951CF30A}" type="datetimeFigureOut">
              <a:rPr lang="zh-TW" altLang="en-US" smtClean="0"/>
              <a:t>2023/10/27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3284-AA91-454A-8368-92155835D8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38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3284-AA91-454A-8368-92155835D89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17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1668" y="4274255"/>
            <a:ext cx="5648131" cy="699983"/>
          </a:xfrm>
        </p:spPr>
        <p:txBody>
          <a:bodyPr>
            <a:normAutofit/>
          </a:bodyPr>
          <a:lstStyle>
            <a:lvl1pPr>
              <a:defRPr kumimoji="1" lang="zh-TW" altLang="en-US" sz="2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明體 Std L"/>
                <a:ea typeface="Adobe 明體 Std L"/>
                <a:cs typeface="Adobe 明體 Std L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 hasCustomPrompt="1"/>
          </p:nvPr>
        </p:nvSpPr>
        <p:spPr>
          <a:xfrm>
            <a:off x="371669" y="5094478"/>
            <a:ext cx="6400800" cy="1215370"/>
          </a:xfrm>
        </p:spPr>
        <p:txBody>
          <a:bodyPr/>
          <a:lstStyle>
            <a:lvl1pPr marL="0" indent="0" algn="l">
              <a:buNone/>
              <a:defRPr kumimoji="1" lang="zh-TW" altLang="en-US" sz="4500" kern="1200" dirty="0">
                <a:solidFill>
                  <a:srgbClr val="2EA8A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dirty="0"/>
              <a:t> 按一下以編輯標題樣式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手繪多邊形 9">
            <a:extLst>
              <a:ext uri="{FF2B5EF4-FFF2-40B4-BE49-F238E27FC236}">
                <a16:creationId xmlns:a16="http://schemas.microsoft.com/office/drawing/2014/main" id="{1F0F54D1-675A-4695-BF47-1DF97E8E78FF}"/>
              </a:ext>
            </a:extLst>
          </p:cNvPr>
          <p:cNvSpPr/>
          <p:nvPr userDrawn="1"/>
        </p:nvSpPr>
        <p:spPr>
          <a:xfrm>
            <a:off x="4482956" y="-9477"/>
            <a:ext cx="4680000" cy="4283732"/>
          </a:xfrm>
          <a:custGeom>
            <a:avLst/>
            <a:gdLst>
              <a:gd name="connsiteX0" fmla="*/ 2018836 w 4625314"/>
              <a:gd name="connsiteY0" fmla="*/ 0 h 4283732"/>
              <a:gd name="connsiteX1" fmla="*/ 0 w 4625314"/>
              <a:gd name="connsiteY1" fmla="*/ 2179775 h 4283732"/>
              <a:gd name="connsiteX2" fmla="*/ 2075705 w 4625314"/>
              <a:gd name="connsiteY2" fmla="*/ 4283732 h 4283732"/>
              <a:gd name="connsiteX3" fmla="*/ 4625314 w 4625314"/>
              <a:gd name="connsiteY3" fmla="*/ 4283732 h 4283732"/>
              <a:gd name="connsiteX4" fmla="*/ 4625314 w 4625314"/>
              <a:gd name="connsiteY4" fmla="*/ 0 h 4283732"/>
              <a:gd name="connsiteX5" fmla="*/ 2018836 w 4625314"/>
              <a:gd name="connsiteY5" fmla="*/ 0 h 42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5314" h="4283732">
                <a:moveTo>
                  <a:pt x="2018836" y="0"/>
                </a:moveTo>
                <a:lnTo>
                  <a:pt x="0" y="2179775"/>
                </a:lnTo>
                <a:lnTo>
                  <a:pt x="2075705" y="4283732"/>
                </a:lnTo>
                <a:lnTo>
                  <a:pt x="4625314" y="4283732"/>
                </a:lnTo>
                <a:lnTo>
                  <a:pt x="4625314" y="0"/>
                </a:lnTo>
                <a:lnTo>
                  <a:pt x="2018836" y="0"/>
                </a:lnTo>
                <a:close/>
              </a:path>
            </a:pathLst>
          </a:cu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652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B7034-2344-44EA-AA49-3B9DDFDB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1" lang="zh-TW" altLang="en-US" sz="4200" b="1" kern="1200" dirty="0">
                <a:solidFill>
                  <a:srgbClr val="2EA8A3"/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C1F2F02-8EE8-4F5B-9C70-A88A628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39B654-BA69-4E55-BB62-51ACD07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B47AB7-B744-4FDA-AFEF-58FB172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07EFB48-70EB-4E07-A941-C293897F1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79563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3168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231AC-C6C9-4B9A-9BB2-FFF1E80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354" y="4035363"/>
            <a:ext cx="5361709" cy="68132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3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D95986-EBA1-4634-8059-675306B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C8B0F2-784D-4E7F-9403-8EA9B202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B67CC1-40B6-44A0-9212-28C68AFE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F6A3B5E-73B1-40EB-83B1-EAC434EBF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2077" y="4717122"/>
            <a:ext cx="5360987" cy="53975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1224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B7034-2344-44EA-AA49-3B9DDFDB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1" lang="zh-TW" altLang="en-US" sz="4200" b="1" kern="1200" dirty="0">
                <a:solidFill>
                  <a:srgbClr val="2EA8A3"/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C1F2F02-8EE8-4F5B-9C70-A88A628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39B654-BA69-4E55-BB62-51ACD07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B47AB7-B744-4FDA-AFEF-58FB172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07EFB48-70EB-4E07-A941-C293897F1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79563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3362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231AC-C6C9-4B9A-9BB2-FFF1E80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015" y="4026737"/>
            <a:ext cx="5361709" cy="68132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3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D95986-EBA1-4634-8059-675306B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C8B0F2-784D-4E7F-9403-8EA9B202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B67CC1-40B6-44A0-9212-28C68AFE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F6A3B5E-73B1-40EB-83B1-EAC434EBF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7738" y="4708496"/>
            <a:ext cx="5360987" cy="53975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5692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B7034-2344-44EA-AA49-3B9DDFDB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1" lang="zh-TW" altLang="en-US" sz="4200" b="1" kern="1200" dirty="0">
                <a:solidFill>
                  <a:srgbClr val="2EA8A3"/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C1F2F02-8EE8-4F5B-9C70-A88A628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39B654-BA69-4E55-BB62-51ACD07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B47AB7-B744-4FDA-AFEF-58FB172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07EFB48-70EB-4E07-A941-C293897F1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79563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671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F72FD1A-8206-4DA1-9FC0-B2F5D15A7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910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F7ED6C8-69C2-48B1-85A2-CDD228FF3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7AD695-3EBE-482D-B6C0-00AE605FE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64256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30C8850-97D1-475D-80F5-0E030119C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20890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C961E1-2042-428D-9AD7-870D2D375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1732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B617D5-4F88-46C6-AAC6-3904B5B9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72CBA4-9C10-442A-9ED7-5E2A59FD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B1790D-0529-4A93-9693-5AED4A61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7346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FD908B-8737-457D-AA69-6012F4213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730CD05-D7E7-46B0-AF7B-BFBAEA267D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3748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DE95E7F-3BC6-4641-8C94-FB1F67336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1" t="31340" r="9983" b="17268"/>
          <a:stretch/>
        </p:blipFill>
        <p:spPr>
          <a:xfrm>
            <a:off x="7823224" y="0"/>
            <a:ext cx="1320776" cy="8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231AC-C6C9-4B9A-9BB2-FFF1E80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0" y="3828329"/>
            <a:ext cx="5361709" cy="68132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3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D95986-EBA1-4634-8059-675306B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C8B0F2-784D-4E7F-9403-8EA9B202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B67CC1-40B6-44A0-9212-28C68AFE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F6A3B5E-73B1-40EB-83B1-EAC434EBF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5813" y="4510088"/>
            <a:ext cx="5360987" cy="53975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0042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B7034-2344-44EA-AA49-3B9DDFDB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1" lang="zh-TW" altLang="en-US" sz="4200" b="1" kern="1200" dirty="0">
                <a:solidFill>
                  <a:srgbClr val="2EA8A3"/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C1F2F02-8EE8-4F5B-9C70-A88A628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39B654-BA69-4E55-BB62-51ACD07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B47AB7-B744-4FDA-AFEF-58FB172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07EFB48-70EB-4E07-A941-C293897F1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79563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316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231AC-C6C9-4B9A-9BB2-FFF1E80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945" y="2439476"/>
            <a:ext cx="5361709" cy="68132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3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D95986-EBA1-4634-8059-675306B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C8B0F2-784D-4E7F-9403-8EA9B202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B67CC1-40B6-44A0-9212-28C68AFE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F6A3B5E-73B1-40EB-83B1-EAC434EBF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9668" y="3121235"/>
            <a:ext cx="5360987" cy="53975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422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B7034-2344-44EA-AA49-3B9DDFDB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1" lang="zh-TW" altLang="en-US" sz="4200" b="1" kern="1200" dirty="0">
                <a:solidFill>
                  <a:srgbClr val="2EA8A3"/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C1F2F02-8EE8-4F5B-9C70-A88A628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39B654-BA69-4E55-BB62-51ACD07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B47AB7-B744-4FDA-AFEF-58FB172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07EFB48-70EB-4E07-A941-C293897F1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79563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32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231AC-C6C9-4B9A-9BB2-FFF1E80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583" y="4173385"/>
            <a:ext cx="5361709" cy="68132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3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D95986-EBA1-4634-8059-675306B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C8B0F2-784D-4E7F-9403-8EA9B202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B67CC1-40B6-44A0-9212-28C68AFE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F6A3B5E-73B1-40EB-83B1-EAC434EBF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9306" y="4855144"/>
            <a:ext cx="5360987" cy="53975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602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FB7034-2344-44EA-AA49-3B9DDFDB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1" lang="zh-TW" altLang="en-US" sz="4200" b="1" kern="1200" dirty="0">
                <a:solidFill>
                  <a:srgbClr val="2EA8A3"/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C1F2F02-8EE8-4F5B-9C70-A88A628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39B654-BA69-4E55-BB62-51ACD07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B47AB7-B744-4FDA-AFEF-58FB172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07EFB48-70EB-4E07-A941-C293897F1C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79563"/>
            <a:ext cx="8229600" cy="4572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24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5231AC-C6C9-4B9A-9BB2-FFF1E804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370" y="3147003"/>
            <a:ext cx="4602586" cy="68132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33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defRPr>
            </a:lvl1pPr>
          </a:lstStyle>
          <a:p>
            <a:r>
              <a:rPr lang="zh-TW" altLang="en-US" dirty="0"/>
              <a:t>按一下以編輯母片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D95986-EBA1-4634-8059-675306B0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C8B0F2-784D-4E7F-9403-8EA9B202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B67CC1-40B6-44A0-9212-28C68AFE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F6A3B5E-73B1-40EB-83B1-EAC434EBF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6093" y="3828762"/>
            <a:ext cx="4601966" cy="53975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 smtClean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lang="zh-TW" altLang="en-US" sz="1200" kern="1200" dirty="0">
                <a:solidFill>
                  <a:schemeClr val="bg1">
                    <a:lumMod val="50000"/>
                  </a:schemeClr>
                </a:solidFill>
                <a:latin typeface="Heiti TC Light"/>
                <a:ea typeface="Heiti TC Light"/>
                <a:cs typeface="Heiti TC Light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1107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960E-3333-4442-A900-1B41C7C195B7}" type="datetimeFigureOut">
              <a:rPr kumimoji="1" lang="zh-TW" altLang="en-US" smtClean="0"/>
              <a:t>2023/10/27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341F-58B6-0649-BA1D-B97967B034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2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lang="zh-TW" altLang="en-US" sz="4200" b="1" kern="1200" dirty="0">
          <a:solidFill>
            <a:srgbClr val="2EA8A3"/>
          </a:solidFill>
          <a:latin typeface="Heiti TC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056963"/>
            <a:ext cx="5568696" cy="1790071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學年食農教育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與農共舞實施計畫</a:t>
            </a:r>
            <a:endParaRPr kumimoji="1"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737121" y="4525819"/>
            <a:ext cx="4700119" cy="13971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4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大南食農教育</a:t>
            </a:r>
            <a:endParaRPr lang="en-US" altLang="zh-TW" sz="4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「野菜復興」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4482956" y="-9477"/>
            <a:ext cx="4680000" cy="4283732"/>
          </a:xfrm>
          <a:custGeom>
            <a:avLst/>
            <a:gdLst>
              <a:gd name="connsiteX0" fmla="*/ 2018836 w 4625314"/>
              <a:gd name="connsiteY0" fmla="*/ 0 h 4283732"/>
              <a:gd name="connsiteX1" fmla="*/ 0 w 4625314"/>
              <a:gd name="connsiteY1" fmla="*/ 2179775 h 4283732"/>
              <a:gd name="connsiteX2" fmla="*/ 2075705 w 4625314"/>
              <a:gd name="connsiteY2" fmla="*/ 4283732 h 4283732"/>
              <a:gd name="connsiteX3" fmla="*/ 4625314 w 4625314"/>
              <a:gd name="connsiteY3" fmla="*/ 4283732 h 4283732"/>
              <a:gd name="connsiteX4" fmla="*/ 4625314 w 4625314"/>
              <a:gd name="connsiteY4" fmla="*/ 0 h 4283732"/>
              <a:gd name="connsiteX5" fmla="*/ 2018836 w 4625314"/>
              <a:gd name="connsiteY5" fmla="*/ 0 h 42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5314" h="4283732">
                <a:moveTo>
                  <a:pt x="2018836" y="0"/>
                </a:moveTo>
                <a:lnTo>
                  <a:pt x="0" y="2179775"/>
                </a:lnTo>
                <a:lnTo>
                  <a:pt x="2075705" y="4283732"/>
                </a:lnTo>
                <a:lnTo>
                  <a:pt x="4625314" y="4283732"/>
                </a:lnTo>
                <a:lnTo>
                  <a:pt x="4625314" y="0"/>
                </a:lnTo>
                <a:lnTo>
                  <a:pt x="2018836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E3995AA-DCE4-4AD9-A4BC-80C043D7AB6F}"/>
              </a:ext>
            </a:extLst>
          </p:cNvPr>
          <p:cNvSpPr txBox="1"/>
          <p:nvPr/>
        </p:nvSpPr>
        <p:spPr>
          <a:xfrm>
            <a:off x="4867835" y="6419699"/>
            <a:ext cx="3437003" cy="392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kumimoji="1" sz="1950">
                <a:solidFill>
                  <a:schemeClr val="bg1"/>
                </a:solidFill>
                <a:latin typeface="Adobe 明體 Std L"/>
                <a:ea typeface="Adobe 明體 Std L"/>
                <a:cs typeface="Adobe 明體 Std L"/>
              </a:defRPr>
            </a:lvl1pPr>
          </a:lstStyle>
          <a:p>
            <a:r>
              <a:rPr lang="zh-TW" altLang="en-US" sz="1600" dirty="0">
                <a:solidFill>
                  <a:schemeClr val="tx1"/>
                </a:solidFill>
                <a:sym typeface="新細明體" panose="02020500000000000000" pitchFamily="18" charset="-120"/>
              </a:rPr>
              <a:t>報告日期： </a:t>
            </a:r>
            <a:r>
              <a:rPr lang="en-US" altLang="zh-TW" sz="1600" dirty="0">
                <a:solidFill>
                  <a:schemeClr val="tx1"/>
                </a:solidFill>
                <a:sym typeface="新細明體" panose="02020500000000000000" pitchFamily="18" charset="-120"/>
              </a:rPr>
              <a:t>112</a:t>
            </a:r>
            <a:r>
              <a:rPr lang="zh-TW" altLang="en-US" sz="1600" dirty="0">
                <a:solidFill>
                  <a:schemeClr val="tx1"/>
                </a:solidFill>
                <a:sym typeface="新細明體" panose="02020500000000000000" pitchFamily="18" charset="-120"/>
              </a:rPr>
              <a:t>  年 </a:t>
            </a:r>
            <a:r>
              <a:rPr lang="en-US" altLang="zh-TW" sz="1600" dirty="0">
                <a:solidFill>
                  <a:schemeClr val="tx1"/>
                </a:solidFill>
                <a:sym typeface="新細明體" panose="02020500000000000000" pitchFamily="18" charset="-120"/>
              </a:rPr>
              <a:t>11</a:t>
            </a:r>
            <a:r>
              <a:rPr lang="zh-TW" altLang="en-US" sz="1600" dirty="0">
                <a:solidFill>
                  <a:schemeClr val="tx1"/>
                </a:solidFill>
                <a:sym typeface="新細明體" panose="02020500000000000000" pitchFamily="18" charset="-120"/>
              </a:rPr>
              <a:t> 月 </a:t>
            </a:r>
            <a:r>
              <a:rPr lang="en-US" altLang="zh-TW" sz="1600" dirty="0">
                <a:solidFill>
                  <a:schemeClr val="tx1"/>
                </a:solidFill>
                <a:sym typeface="新細明體" panose="02020500000000000000" pitchFamily="18" charset="-120"/>
              </a:rPr>
              <a:t>26</a:t>
            </a:r>
            <a:r>
              <a:rPr lang="zh-TW" altLang="en-US" sz="1600" dirty="0">
                <a:solidFill>
                  <a:schemeClr val="tx1"/>
                </a:solidFill>
                <a:sym typeface="新細明體" panose="02020500000000000000" pitchFamily="18" charset="-120"/>
              </a:rPr>
              <a:t> 日</a:t>
            </a:r>
            <a:endParaRPr lang="en-US" altLang="en-US" sz="1600" dirty="0">
              <a:solidFill>
                <a:schemeClr val="tx1"/>
              </a:solidFill>
              <a:sym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40727" y="5891808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大南國小 官玲改</a:t>
            </a:r>
          </a:p>
        </p:txBody>
      </p:sp>
    </p:spTree>
    <p:extLst>
      <p:ext uri="{BB962C8B-B14F-4D97-AF65-F5344CB8AC3E}">
        <p14:creationId xmlns:p14="http://schemas.microsoft.com/office/powerpoint/2010/main" val="384542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與農共舞實施計畫目標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2994D6-C121-4884-A7CE-B510DE86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1285461"/>
            <a:ext cx="7984435" cy="52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子標題 2"/>
          <p:cNvSpPr txBox="1">
            <a:spLocks/>
          </p:cNvSpPr>
          <p:nvPr/>
        </p:nvSpPr>
        <p:spPr>
          <a:xfrm>
            <a:off x="4325555" y="4469792"/>
            <a:ext cx="2315390" cy="637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rPr>
              <a:t>實施內容</a:t>
            </a:r>
          </a:p>
        </p:txBody>
      </p:sp>
    </p:spTree>
    <p:extLst>
      <p:ext uri="{BB962C8B-B14F-4D97-AF65-F5344CB8AC3E}">
        <p14:creationId xmlns:p14="http://schemas.microsoft.com/office/powerpoint/2010/main" val="293756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A1A9FD-E7CC-497E-8A31-94BD7686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一、食農教育實施內容</a:t>
            </a:r>
            <a:r>
              <a:rPr lang="en-US" altLang="zh-TW" dirty="0"/>
              <a:t>~</a:t>
            </a:r>
            <a:r>
              <a:rPr lang="zh-TW" altLang="en-US" dirty="0"/>
              <a:t>教師增能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E3D609B-4675-417F-8A26-20F54D9B6DBC}"/>
              </a:ext>
            </a:extLst>
          </p:cNvPr>
          <p:cNvSpPr txBox="1"/>
          <p:nvPr/>
        </p:nvSpPr>
        <p:spPr>
          <a:xfrm>
            <a:off x="848139" y="1332216"/>
            <a:ext cx="7767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農遊特色農場</a:t>
            </a:r>
            <a:r>
              <a:rPr lang="en-US" altLang="zh-TW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參訪夫子自然農園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D540516-5FD7-4F9F-9E88-6666F7682F17}"/>
              </a:ext>
            </a:extLst>
          </p:cNvPr>
          <p:cNvSpPr txBox="1"/>
          <p:nvPr/>
        </p:nvSpPr>
        <p:spPr>
          <a:xfrm>
            <a:off x="923826" y="2969443"/>
            <a:ext cx="745202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4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4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自然農法與產銷履歷介紹</a:t>
            </a:r>
            <a:endParaRPr lang="en-US" altLang="zh-TW" sz="4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en-US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en-US" altLang="zh-TW" sz="4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en-US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en-US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en-US" altLang="zh-TW" sz="4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en-US" altLang="zh-TW" sz="4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zh-TW" altLang="zh-TW" sz="4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4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農產品產銷介紹與運用</a:t>
            </a:r>
          </a:p>
        </p:txBody>
      </p:sp>
    </p:spTree>
    <p:extLst>
      <p:ext uri="{BB962C8B-B14F-4D97-AF65-F5344CB8AC3E}">
        <p14:creationId xmlns:p14="http://schemas.microsoft.com/office/powerpoint/2010/main" val="145660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A1A9FD-E7CC-497E-8A31-94BD768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21634"/>
            <a:ext cx="8408504" cy="59600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二、食農教育實施內容</a:t>
            </a:r>
            <a:r>
              <a:rPr lang="en-US" altLang="zh-TW" dirty="0"/>
              <a:t>~</a:t>
            </a:r>
            <a:r>
              <a:rPr lang="zh-TW" altLang="en-US" dirty="0"/>
              <a:t>食農教育實作課程規劃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86120" y="1977517"/>
            <a:ext cx="74377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7035"/>
            <a:r>
              <a:rPr lang="zh-TW" altLang="zh-TW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※與農共舞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~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何應傑主任及施香羽老師</a:t>
            </a:r>
            <a:endParaRPr lang="zh-TW" altLang="zh-TW" sz="3200" kern="100" dirty="0">
              <a:latin typeface="Times New Roman" panose="02020603050405020304" pitchFamily="18" charset="0"/>
            </a:endParaRPr>
          </a:p>
          <a:p>
            <a:r>
              <a:rPr lang="en-US" altLang="zh-TW" sz="3200" kern="100" dirty="0">
                <a:latin typeface="標楷體" panose="03000509000000000000" pitchFamily="65" charset="-120"/>
              </a:rPr>
              <a:t>1.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參訪社區野菜園區</a:t>
            </a:r>
            <a:r>
              <a:rPr lang="en-US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「樸門綠生活、動手作好食」的食癒概念，與</a:t>
            </a:r>
            <a:r>
              <a:rPr lang="zh-TW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社區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合作「自然農法無毒農業」</a:t>
            </a:r>
            <a:r>
              <a:rPr lang="en-US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「節氣飲食」藥食同源</a:t>
            </a:r>
            <a:r>
              <a:rPr lang="en-US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阿公阿嬤之</a:t>
            </a:r>
            <a:r>
              <a:rPr lang="zh-TW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「手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作的秘訣」</a:t>
            </a:r>
            <a:r>
              <a:rPr lang="zh-TW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3200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zh-TW" sz="3200" kern="100" dirty="0">
              <a:latin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標楷體" panose="03000509000000000000" pitchFamily="65" charset="-120"/>
              </a:rPr>
              <a:t> </a:t>
            </a:r>
            <a:r>
              <a:rPr lang="en-US" altLang="zh-TW" sz="3200" kern="100" dirty="0">
                <a:latin typeface="標楷體" panose="03000509000000000000" pitchFamily="65" charset="-120"/>
              </a:rPr>
              <a:t>2.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整地實作</a:t>
            </a:r>
            <a:r>
              <a:rPr lang="en-US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在地農民入班教學實作課程</a:t>
            </a:r>
            <a:r>
              <a:rPr lang="en-US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整地與野菜、香草栽種</a:t>
            </a:r>
            <a:r>
              <a: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1060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A1A9FD-E7CC-497E-8A31-94BD768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三、食農教育實施內容</a:t>
            </a:r>
            <a:r>
              <a:rPr lang="en-US" altLang="zh-TW" dirty="0"/>
              <a:t>~</a:t>
            </a:r>
            <a:r>
              <a:rPr lang="zh-TW" altLang="en-US" dirty="0"/>
              <a:t>食農教育實作課程規劃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AAB9C5-F129-410A-B0D5-6D0CD7E0A89B}"/>
              </a:ext>
            </a:extLst>
          </p:cNvPr>
          <p:cNvSpPr txBox="1"/>
          <p:nvPr/>
        </p:nvSpPr>
        <p:spPr>
          <a:xfrm>
            <a:off x="768625" y="1946451"/>
            <a:ext cx="811695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zh-TW" sz="4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※協同教學</a:t>
            </a:r>
            <a:r>
              <a:rPr lang="en-US" altLang="zh-TW" sz="4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~</a:t>
            </a:r>
            <a:r>
              <a:rPr lang="zh-TW" altLang="zh-TW" sz="4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教師、學生與農民</a:t>
            </a:r>
            <a:endParaRPr lang="zh-TW" altLang="zh-TW" sz="40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endParaRPr lang="en-US" altLang="zh-TW" sz="3600" b="1" kern="1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zh-TW" sz="3600" b="1" kern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zh-TW" altLang="zh-TW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、創意野菜烹調</a:t>
            </a:r>
            <a:r>
              <a:rPr lang="en-US" altLang="zh-TW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 </a:t>
            </a:r>
            <a:endParaRPr lang="en-US" altLang="zh-TW" sz="2000" kern="100" dirty="0" smtClean="0">
              <a:effectLst/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800" kern="100" dirty="0" smtClean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1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.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將阿嬤手作料理呈現，建立可食用野菜食譜。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 </a:t>
            </a:r>
            <a:endParaRPr lang="en-US" altLang="zh-TW" sz="2000" kern="100" dirty="0" smtClean="0">
              <a:effectLst/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endParaRPr lang="en-US" altLang="zh-TW" sz="2000" kern="100" dirty="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endParaRPr lang="en-US" altLang="zh-TW" sz="2000" kern="100" dirty="0" smtClean="0">
              <a:effectLst/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endParaRPr lang="en-US" altLang="zh-TW" sz="2000" kern="100" dirty="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endParaRPr lang="en-US" altLang="zh-TW" sz="2000" kern="100" dirty="0" smtClean="0">
              <a:effectLst/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800" kern="100" dirty="0" smtClean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2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.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完成社區野菜圖鑑，在校園中復興野菜</a:t>
            </a:r>
            <a:r>
              <a:rPr lang="zh-TW" altLang="zh-TW" sz="28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290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A1A9FD-E7CC-497E-8A31-94BD768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三、食農教育實施內容</a:t>
            </a:r>
            <a:r>
              <a:rPr lang="en-US" altLang="zh-TW" dirty="0"/>
              <a:t>~</a:t>
            </a:r>
            <a:r>
              <a:rPr lang="zh-TW" altLang="en-US" dirty="0"/>
              <a:t>食農教育實作課程規劃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AAB9C5-F129-410A-B0D5-6D0CD7E0A89B}"/>
              </a:ext>
            </a:extLst>
          </p:cNvPr>
          <p:cNvSpPr txBox="1"/>
          <p:nvPr/>
        </p:nvSpPr>
        <p:spPr>
          <a:xfrm>
            <a:off x="768625" y="1946451"/>
            <a:ext cx="811695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zh-TW" altLang="zh-TW" sz="3600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zh-TW" altLang="zh-TW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自製香草飲品與防蚊膏</a:t>
            </a:r>
            <a:r>
              <a:rPr lang="en-US" altLang="zh-TW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36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0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</a:t>
            </a:r>
            <a:endParaRPr lang="en-US" altLang="zh-TW" sz="2000" b="1" kern="100" dirty="0" smtClean="0">
              <a:effectLst/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000" b="1" kern="100" dirty="0" smtClean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1.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將食農園區香草取下，選取喜歡的香草特調一杯專屬自己的香草飲品</a:t>
            </a:r>
            <a:r>
              <a:rPr lang="zh-TW" altLang="zh-TW" sz="20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，並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為它取個名字，完成大南幸福飲料店開張了的任務。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>
              <a:lnSpc>
                <a:spcPts val="1800"/>
              </a:lnSpc>
            </a:pPr>
            <a:r>
              <a:rPr lang="en-US" altLang="zh-TW" sz="2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2.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園小黑蚊眾多，不勝其擾，除了點艾草蚊香，我們用食農園中的香草</a:t>
            </a:r>
            <a:endParaRPr lang="en-US" altLang="zh-TW" sz="2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>
              <a:lnSpc>
                <a:spcPts val="1800"/>
              </a:lnSpc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植物</a:t>
            </a:r>
            <a:r>
              <a:rPr lang="zh-TW" altLang="en-US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自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製防蚊膏，自用贈與兩相宜，也在環保市集及食農教育博覽會</a:t>
            </a:r>
            <a:endParaRPr lang="en-US" altLang="zh-TW" sz="2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>
              <a:lnSpc>
                <a:spcPts val="1800"/>
              </a:lnSpc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成果展售。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70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A1A9FD-E7CC-497E-8A31-94BD768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三、食農教育實施內容</a:t>
            </a:r>
            <a:r>
              <a:rPr lang="en-US" altLang="zh-TW" dirty="0"/>
              <a:t>~</a:t>
            </a:r>
            <a:r>
              <a:rPr lang="zh-TW" altLang="en-US" dirty="0"/>
              <a:t>食農教育實作課程規劃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AAB9C5-F129-410A-B0D5-6D0CD7E0A89B}"/>
              </a:ext>
            </a:extLst>
          </p:cNvPr>
          <p:cNvSpPr txBox="1"/>
          <p:nvPr/>
        </p:nvSpPr>
        <p:spPr>
          <a:xfrm>
            <a:off x="768625" y="1946451"/>
            <a:ext cx="811695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zh-TW" sz="2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※協同教學</a:t>
            </a:r>
            <a:r>
              <a:rPr lang="en-US" altLang="zh-TW" sz="2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~</a:t>
            </a:r>
            <a:r>
              <a:rPr lang="zh-TW" altLang="zh-TW" sz="2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教師、學生與農民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zh-TW" altLang="zh-TW" sz="2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一、創意野菜烹調</a:t>
            </a:r>
            <a:r>
              <a:rPr lang="en-US" altLang="zh-TW" sz="2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 1.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將阿嬤手作料理呈現，建立可食用野菜食譜。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2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 2.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完成社區野菜圖鑑，在校園中復興野菜。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17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A1A9FD-E7CC-497E-8A31-94BD768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5926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四、食農教育實施內容</a:t>
            </a:r>
            <a:r>
              <a:rPr lang="en-US" altLang="zh-TW" dirty="0"/>
              <a:t>~</a:t>
            </a:r>
            <a:r>
              <a:rPr lang="zh-TW" altLang="en-US" dirty="0"/>
              <a:t>食農教育課程規劃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AF27C53-AC30-4B79-AE4C-CE70930F53FF}"/>
              </a:ext>
            </a:extLst>
          </p:cNvPr>
          <p:cNvSpPr txBox="1"/>
          <p:nvPr/>
        </p:nvSpPr>
        <p:spPr>
          <a:xfrm>
            <a:off x="1225824" y="1846858"/>
            <a:ext cx="627490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zh-TW" sz="2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※成果製作與展示</a:t>
            </a:r>
            <a:endParaRPr lang="zh-TW" altLang="zh-TW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1.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食農教育博覽會成果製作與展示</a:t>
            </a:r>
            <a:endParaRPr lang="zh-TW" altLang="zh-TW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2.</a:t>
            </a:r>
            <a:r>
              <a:rPr lang="zh-TW" altLang="zh-TW" sz="1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環保市集展售與推廣。</a:t>
            </a:r>
            <a:endParaRPr lang="zh-TW" altLang="zh-TW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99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A1A9FD-E7CC-497E-8A31-94BD7686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食農教育預期效益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21836EB-7DC9-4FA9-83B2-F2816976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9586"/>
            <a:ext cx="8229599" cy="54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A4818-00CA-4276-9728-C8BF25A3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754" y="3421323"/>
            <a:ext cx="4671597" cy="681326"/>
          </a:xfrm>
        </p:spPr>
        <p:txBody>
          <a:bodyPr>
            <a:normAutofit/>
          </a:bodyPr>
          <a:lstStyle/>
          <a:p>
            <a:r>
              <a:rPr lang="zh-TW" altLang="en-US" dirty="0"/>
              <a:t>未來展望</a:t>
            </a:r>
          </a:p>
        </p:txBody>
      </p:sp>
    </p:spTree>
    <p:extLst>
      <p:ext uri="{BB962C8B-B14F-4D97-AF65-F5344CB8AC3E}">
        <p14:creationId xmlns:p14="http://schemas.microsoft.com/office/powerpoint/2010/main" val="322111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430ED10E-E97A-4C77-9A16-1595DC6A6919}"/>
              </a:ext>
            </a:extLst>
          </p:cNvPr>
          <p:cNvGrpSpPr/>
          <p:nvPr/>
        </p:nvGrpSpPr>
        <p:grpSpPr>
          <a:xfrm>
            <a:off x="5115844" y="1289512"/>
            <a:ext cx="3935121" cy="827765"/>
            <a:chOff x="4834747" y="838503"/>
            <a:chExt cx="3935121" cy="827765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77BBE124-BBAD-4942-AE83-6606EE646CA5}"/>
                </a:ext>
              </a:extLst>
            </p:cNvPr>
            <p:cNvSpPr txBox="1"/>
            <p:nvPr/>
          </p:nvSpPr>
          <p:spPr>
            <a:xfrm>
              <a:off x="4834747" y="838503"/>
              <a:ext cx="503317" cy="82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4700" dirty="0">
                  <a:solidFill>
                    <a:srgbClr val="2EA8A3"/>
                  </a:solidFill>
                  <a:latin typeface="Century Gothic"/>
                  <a:cs typeface="Century Gothic"/>
                </a:rPr>
                <a:t>1</a:t>
              </a:r>
              <a:endParaRPr kumimoji="1" lang="zh-TW" altLang="en-US" sz="4700" dirty="0">
                <a:solidFill>
                  <a:srgbClr val="2EA8A3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C9A12C7F-B649-4AF6-B6D9-2B2E74CF611B}"/>
                </a:ext>
              </a:extLst>
            </p:cNvPr>
            <p:cNvSpPr txBox="1"/>
            <p:nvPr/>
          </p:nvSpPr>
          <p:spPr>
            <a:xfrm>
              <a:off x="5452435" y="999309"/>
              <a:ext cx="331743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zh-TW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iti TC Light"/>
                  <a:ea typeface="Heiti TC Light"/>
                  <a:cs typeface="Heiti TC Light"/>
                </a:rPr>
                <a:t>背景分析</a:t>
              </a:r>
            </a:p>
          </p:txBody>
        </p:sp>
        <p:sp>
          <p:nvSpPr>
            <p:cNvPr id="7" name="向右箭號 28">
              <a:extLst>
                <a:ext uri="{FF2B5EF4-FFF2-40B4-BE49-F238E27FC236}">
                  <a16:creationId xmlns:a16="http://schemas.microsoft.com/office/drawing/2014/main" id="{B4597F09-05D3-47E2-8047-67E1F8F48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1274" y="1198798"/>
              <a:ext cx="137466" cy="144000"/>
            </a:xfrm>
            <a:prstGeom prst="rightArrow">
              <a:avLst/>
            </a:prstGeom>
            <a:solidFill>
              <a:srgbClr val="2EA8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D8954399-BB9C-4AF7-AECC-B13CA650EE17}"/>
              </a:ext>
            </a:extLst>
          </p:cNvPr>
          <p:cNvGrpSpPr/>
          <p:nvPr/>
        </p:nvGrpSpPr>
        <p:grpSpPr>
          <a:xfrm>
            <a:off x="5115844" y="2118293"/>
            <a:ext cx="3935121" cy="827765"/>
            <a:chOff x="4834747" y="838503"/>
            <a:chExt cx="3935121" cy="827765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6EBE735-6FFE-4803-854A-F7936196910A}"/>
                </a:ext>
              </a:extLst>
            </p:cNvPr>
            <p:cNvSpPr txBox="1"/>
            <p:nvPr/>
          </p:nvSpPr>
          <p:spPr>
            <a:xfrm>
              <a:off x="4834747" y="838503"/>
              <a:ext cx="503317" cy="82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4700" dirty="0">
                  <a:solidFill>
                    <a:srgbClr val="73B632"/>
                  </a:solidFill>
                  <a:latin typeface="Century Gothic"/>
                  <a:cs typeface="Century Gothic"/>
                </a:rPr>
                <a:t>2</a:t>
              </a:r>
              <a:endParaRPr kumimoji="1" lang="zh-TW" altLang="en-US" sz="4700" dirty="0">
                <a:solidFill>
                  <a:srgbClr val="73B632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C8CE2D2-F56A-4D39-9110-EB2B269035AF}"/>
                </a:ext>
              </a:extLst>
            </p:cNvPr>
            <p:cNvSpPr txBox="1"/>
            <p:nvPr/>
          </p:nvSpPr>
          <p:spPr>
            <a:xfrm>
              <a:off x="5452435" y="999309"/>
              <a:ext cx="331743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zh-TW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iti TC Light"/>
                  <a:ea typeface="Heiti TC Light"/>
                  <a:cs typeface="Heiti TC Light"/>
                </a:rPr>
                <a:t>實施計畫</a:t>
              </a:r>
            </a:p>
          </p:txBody>
        </p:sp>
        <p:sp>
          <p:nvSpPr>
            <p:cNvPr id="11" name="向右箭號 33">
              <a:extLst>
                <a:ext uri="{FF2B5EF4-FFF2-40B4-BE49-F238E27FC236}">
                  <a16:creationId xmlns:a16="http://schemas.microsoft.com/office/drawing/2014/main" id="{0A124566-9E37-4515-A100-A4347AC9B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1274" y="1198798"/>
              <a:ext cx="137466" cy="144000"/>
            </a:xfrm>
            <a:prstGeom prst="rightArrow">
              <a:avLst/>
            </a:prstGeom>
            <a:solidFill>
              <a:srgbClr val="73B6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FE4321C-B78F-4B30-950E-0A264ECA5A89}"/>
              </a:ext>
            </a:extLst>
          </p:cNvPr>
          <p:cNvGrpSpPr/>
          <p:nvPr/>
        </p:nvGrpSpPr>
        <p:grpSpPr>
          <a:xfrm>
            <a:off x="5115844" y="2947074"/>
            <a:ext cx="3935121" cy="827765"/>
            <a:chOff x="4834747" y="838503"/>
            <a:chExt cx="3935121" cy="827765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62FD9EF-B5FB-4BD7-A1D3-8B121864F978}"/>
                </a:ext>
              </a:extLst>
            </p:cNvPr>
            <p:cNvSpPr txBox="1"/>
            <p:nvPr/>
          </p:nvSpPr>
          <p:spPr>
            <a:xfrm>
              <a:off x="4834747" y="838503"/>
              <a:ext cx="503317" cy="82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4700" dirty="0">
                  <a:solidFill>
                    <a:srgbClr val="36A361"/>
                  </a:solidFill>
                  <a:latin typeface="Century Gothic"/>
                  <a:cs typeface="Century Gothic"/>
                </a:rPr>
                <a:t>3</a:t>
              </a:r>
              <a:endParaRPr kumimoji="1" lang="zh-TW" altLang="en-US" sz="4700" dirty="0">
                <a:solidFill>
                  <a:srgbClr val="36A36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DFEDDA8-E004-4298-B261-1763FE8935F9}"/>
                </a:ext>
              </a:extLst>
            </p:cNvPr>
            <p:cNvSpPr txBox="1"/>
            <p:nvPr/>
          </p:nvSpPr>
          <p:spPr>
            <a:xfrm>
              <a:off x="5452435" y="999309"/>
              <a:ext cx="331743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zh-TW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iti TC Light"/>
                  <a:ea typeface="Heiti TC Light"/>
                  <a:cs typeface="Heiti TC Light"/>
                </a:rPr>
                <a:t>實施內容</a:t>
              </a:r>
            </a:p>
          </p:txBody>
        </p:sp>
        <p:sp>
          <p:nvSpPr>
            <p:cNvPr id="15" name="向右箭號 37">
              <a:extLst>
                <a:ext uri="{FF2B5EF4-FFF2-40B4-BE49-F238E27FC236}">
                  <a16:creationId xmlns:a16="http://schemas.microsoft.com/office/drawing/2014/main" id="{69B6EDB7-0B5D-460C-BF43-2AC20357C8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1274" y="1198798"/>
              <a:ext cx="137466" cy="144000"/>
            </a:xfrm>
            <a:prstGeom prst="rightArrow">
              <a:avLst/>
            </a:prstGeom>
            <a:solidFill>
              <a:srgbClr val="36A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F1E6088-1C2D-43E9-9C4F-08016E16818A}"/>
              </a:ext>
            </a:extLst>
          </p:cNvPr>
          <p:cNvGrpSpPr/>
          <p:nvPr/>
        </p:nvGrpSpPr>
        <p:grpSpPr>
          <a:xfrm>
            <a:off x="5115844" y="3769034"/>
            <a:ext cx="3935121" cy="827765"/>
            <a:chOff x="4834747" y="838503"/>
            <a:chExt cx="3935121" cy="827765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F56A311B-C8FF-4C38-8509-1DA200E8BF79}"/>
                </a:ext>
              </a:extLst>
            </p:cNvPr>
            <p:cNvSpPr txBox="1"/>
            <p:nvPr/>
          </p:nvSpPr>
          <p:spPr>
            <a:xfrm>
              <a:off x="4834747" y="838503"/>
              <a:ext cx="503317" cy="82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4700" dirty="0">
                  <a:solidFill>
                    <a:srgbClr val="407790"/>
                  </a:solidFill>
                  <a:latin typeface="Century Gothic"/>
                  <a:cs typeface="Century Gothic"/>
                </a:rPr>
                <a:t>4</a:t>
              </a:r>
              <a:endParaRPr kumimoji="1" lang="zh-TW" altLang="en-US" sz="4700" dirty="0">
                <a:solidFill>
                  <a:srgbClr val="40779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081CA5C-A9BC-4BFD-ADAB-C2090FBEDCBD}"/>
                </a:ext>
              </a:extLst>
            </p:cNvPr>
            <p:cNvSpPr txBox="1"/>
            <p:nvPr/>
          </p:nvSpPr>
          <p:spPr>
            <a:xfrm>
              <a:off x="5452435" y="999309"/>
              <a:ext cx="331743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zh-TW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iti TC Light"/>
                  <a:ea typeface="Heiti TC Light"/>
                  <a:cs typeface="Heiti TC Light"/>
                </a:rPr>
                <a:t>未來展望</a:t>
              </a:r>
            </a:p>
          </p:txBody>
        </p:sp>
        <p:sp>
          <p:nvSpPr>
            <p:cNvPr id="31" name="向右箭號 41">
              <a:extLst>
                <a:ext uri="{FF2B5EF4-FFF2-40B4-BE49-F238E27FC236}">
                  <a16:creationId xmlns:a16="http://schemas.microsoft.com/office/drawing/2014/main" id="{A4CE15EA-4AA4-4019-AB2F-0E3704FC70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1274" y="1198798"/>
              <a:ext cx="137466" cy="144000"/>
            </a:xfrm>
            <a:prstGeom prst="rightArrow">
              <a:avLst/>
            </a:prstGeom>
            <a:solidFill>
              <a:srgbClr val="4077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837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479" y="387697"/>
            <a:ext cx="7524522" cy="6258816"/>
          </a:xfrm>
          <a:prstGeom prst="rect">
            <a:avLst/>
          </a:prstGeom>
        </p:spPr>
      </p:pic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572986048"/>
              </p:ext>
            </p:extLst>
          </p:nvPr>
        </p:nvGraphicFramePr>
        <p:xfrm>
          <a:off x="203201" y="1967346"/>
          <a:ext cx="1619478" cy="373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59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6578239"/>
              </p:ext>
            </p:extLst>
          </p:nvPr>
        </p:nvGraphicFramePr>
        <p:xfrm>
          <a:off x="3121891" y="1413164"/>
          <a:ext cx="6022109" cy="421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>
          <a:xfrm>
            <a:off x="732806" y="1907307"/>
            <a:ext cx="3340431" cy="1976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TW" altLang="en-US" dirty="0"/>
              <a:t>校園種植常態化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zh-TW" altLang="en-US" dirty="0"/>
              <a:t>食農教育課程化</a:t>
            </a:r>
            <a:endParaRPr lang="en-US" altLang="zh-TW" dirty="0"/>
          </a:p>
          <a:p>
            <a:pPr marL="0" indent="0">
              <a:buFont typeface="Arial"/>
              <a:buNone/>
            </a:pPr>
            <a:r>
              <a:rPr lang="zh-TW" altLang="en-US" dirty="0"/>
              <a:t>感恩品格素養化</a:t>
            </a:r>
            <a:endParaRPr lang="en-US" altLang="zh-TW" dirty="0"/>
          </a:p>
          <a:p>
            <a:pPr marL="0" indent="0">
              <a:buFont typeface="Arial"/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4861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1E4561B8-DE4F-443E-BC8C-6F185ACCF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669" y="3648974"/>
            <a:ext cx="6400800" cy="266087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敬請指正</a:t>
            </a:r>
          </a:p>
        </p:txBody>
      </p:sp>
    </p:spTree>
    <p:extLst>
      <p:ext uri="{BB962C8B-B14F-4D97-AF65-F5344CB8AC3E}">
        <p14:creationId xmlns:p14="http://schemas.microsoft.com/office/powerpoint/2010/main" val="113154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子標題 2"/>
          <p:cNvSpPr txBox="1">
            <a:spLocks/>
          </p:cNvSpPr>
          <p:nvPr/>
        </p:nvSpPr>
        <p:spPr>
          <a:xfrm>
            <a:off x="3253795" y="4079237"/>
            <a:ext cx="1964750" cy="637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iti TC Medium"/>
                <a:ea typeface="Heiti TC Medium"/>
                <a:cs typeface="Heiti TC Medium"/>
              </a:rPr>
              <a:t>背景分析</a:t>
            </a:r>
          </a:p>
        </p:txBody>
      </p:sp>
    </p:spTree>
    <p:extLst>
      <p:ext uri="{BB962C8B-B14F-4D97-AF65-F5344CB8AC3E}">
        <p14:creationId xmlns:p14="http://schemas.microsoft.com/office/powerpoint/2010/main" val="231885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E49DF02-0A95-4CCF-860E-76CB7847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實施現況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97558"/>
              </p:ext>
            </p:extLst>
          </p:nvPr>
        </p:nvGraphicFramePr>
        <p:xfrm>
          <a:off x="618838" y="1339273"/>
          <a:ext cx="7915561" cy="506789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401236">
                  <a:extLst>
                    <a:ext uri="{9D8B030D-6E8A-4147-A177-3AD203B41FA5}">
                      <a16:colId xmlns:a16="http://schemas.microsoft.com/office/drawing/2014/main" val="1062863916"/>
                    </a:ext>
                  </a:extLst>
                </a:gridCol>
                <a:gridCol w="3514325">
                  <a:extLst>
                    <a:ext uri="{9D8B030D-6E8A-4147-A177-3AD203B41FA5}">
                      <a16:colId xmlns:a16="http://schemas.microsoft.com/office/drawing/2014/main" val="2179021351"/>
                    </a:ext>
                  </a:extLst>
                </a:gridCol>
              </a:tblGrid>
              <a:tr h="10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8068574"/>
                  </a:ext>
                </a:extLst>
              </a:tr>
              <a:tr h="652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校園內設置食農教育農作體驗園圃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幸福食農園區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920835"/>
                  </a:ext>
                </a:extLst>
              </a:tr>
              <a:tr h="1437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辦理食農教育相關活動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食農教案比賽。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四健會栽培組作業。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食農實作體驗。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食農闖關活動。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環保市集銷售體驗。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6836646"/>
                  </a:ext>
                </a:extLst>
              </a:tr>
              <a:tr h="751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辦理食農教育相關課程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校本課程實施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0901285"/>
                  </a:ext>
                </a:extLst>
              </a:tr>
              <a:tr h="751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連結外部資源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梅山鄉農會、嘉義縣環保局、南華大學、社區民眾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0246921"/>
                  </a:ext>
                </a:extLst>
              </a:tr>
              <a:tr h="108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食農教育相關成果上傳嘉義縣食農教育網頁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定期上傳成果</a:t>
                      </a:r>
                      <a:endParaRPr lang="zh-TW" sz="20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944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54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400A9-6832-48E6-A5ED-CDA5BEE6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72" y="2685329"/>
            <a:ext cx="2526948" cy="681326"/>
          </a:xfrm>
        </p:spPr>
        <p:txBody>
          <a:bodyPr>
            <a:normAutofit/>
          </a:bodyPr>
          <a:lstStyle/>
          <a:p>
            <a:r>
              <a:rPr lang="zh-TW" altLang="en-US" dirty="0"/>
              <a:t>實施計畫</a:t>
            </a:r>
          </a:p>
        </p:txBody>
      </p:sp>
    </p:spTree>
    <p:extLst>
      <p:ext uri="{BB962C8B-B14F-4D97-AF65-F5344CB8AC3E}">
        <p14:creationId xmlns:p14="http://schemas.microsoft.com/office/powerpoint/2010/main" val="124521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F2B0464-90BD-47D0-A8F7-DDD1A82E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6590"/>
            <a:ext cx="8229600" cy="86104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嘉義縣</a:t>
            </a:r>
            <a:r>
              <a:rPr lang="en-US" altLang="zh-TW" dirty="0"/>
              <a:t>112</a:t>
            </a:r>
            <a:r>
              <a:rPr lang="zh-TW" altLang="en-US" dirty="0"/>
              <a:t>年度大南國小學食農教育</a:t>
            </a:r>
            <a:r>
              <a:rPr lang="en-US" altLang="zh-TW" sz="2700" dirty="0"/>
              <a:t>2.0</a:t>
            </a:r>
            <a:br>
              <a:rPr lang="en-US" altLang="zh-TW" sz="2700" dirty="0"/>
            </a:br>
            <a:r>
              <a:rPr lang="zh-TW" altLang="en-US" sz="2700" dirty="0"/>
              <a:t>「感恩土地感謝農民謝謝食物」</a:t>
            </a:r>
            <a:r>
              <a:rPr lang="zh-TW" altLang="en-US" sz="4000" dirty="0"/>
              <a:t>與農共舞實施計畫</a:t>
            </a:r>
            <a:r>
              <a:rPr lang="zh-TW" altLang="en-US" sz="2700" dirty="0"/>
              <a:t/>
            </a:r>
            <a:br>
              <a:rPr lang="zh-TW" altLang="en-US" sz="2700" dirty="0"/>
            </a:br>
            <a:endParaRPr lang="zh-TW" altLang="en-US" sz="27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23A7C6-EB5F-46F6-A4C9-D3A780F5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856" y="1417638"/>
            <a:ext cx="7171943" cy="50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1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F2B0464-90BD-47D0-A8F7-DDD1A82E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食農教育</a:t>
            </a:r>
            <a:r>
              <a:rPr lang="en-US" altLang="zh-TW" dirty="0"/>
              <a:t>2.0</a:t>
            </a:r>
            <a:r>
              <a:rPr lang="zh-TW" altLang="en-US" dirty="0"/>
              <a:t>與農共舞計畫需求評估</a:t>
            </a:r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486D2B3C-B244-4E1C-ABAB-26BA1DCB0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406392"/>
              </p:ext>
            </p:extLst>
          </p:nvPr>
        </p:nvGraphicFramePr>
        <p:xfrm>
          <a:off x="1364972" y="675862"/>
          <a:ext cx="7593498" cy="55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32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F2B0464-90BD-47D0-A8F7-DDD1A82E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食農教育</a:t>
            </a:r>
            <a:r>
              <a:rPr lang="en-US" altLang="zh-TW" dirty="0"/>
              <a:t>2.0</a:t>
            </a:r>
            <a:r>
              <a:rPr lang="zh-TW" altLang="en-US" dirty="0"/>
              <a:t>與農共舞計畫期程</a:t>
            </a:r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4EC75DCA-D639-47A3-B5F9-152998C94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0740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DB609904-2B1B-4AF8-8C0F-6BB8B4EB7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01782"/>
              </p:ext>
            </p:extLst>
          </p:nvPr>
        </p:nvGraphicFramePr>
        <p:xfrm>
          <a:off x="1524000" y="1397000"/>
          <a:ext cx="6096000" cy="528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647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F2B0464-90BD-47D0-A8F7-DDD1A82E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食農教育</a:t>
            </a:r>
            <a:r>
              <a:rPr lang="en-US" altLang="zh-TW" dirty="0"/>
              <a:t>2.0</a:t>
            </a:r>
            <a:r>
              <a:rPr lang="zh-TW" altLang="en-US" dirty="0"/>
              <a:t>與農共舞計畫方法與步驟</a:t>
            </a:r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4EC75DCA-D639-47A3-B5F9-152998C94157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1CD2D05C-0CC0-4910-AE6D-A386DAC27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822663"/>
              </p:ext>
            </p:extLst>
          </p:nvPr>
        </p:nvGraphicFramePr>
        <p:xfrm>
          <a:off x="1126433" y="901148"/>
          <a:ext cx="7560367" cy="577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435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808</Words>
  <Application>Microsoft Office PowerPoint</Application>
  <PresentationFormat>如螢幕大小 (4:3)</PresentationFormat>
  <Paragraphs>115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Adobe 明體 Std L</vt:lpstr>
      <vt:lpstr>Heiti TC Light</vt:lpstr>
      <vt:lpstr>Heiti TC Medium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Office 佈景主題</vt:lpstr>
      <vt:lpstr>嘉義縣112學年食農教育2.0與農共舞實施計畫</vt:lpstr>
      <vt:lpstr>PowerPoint 簡報</vt:lpstr>
      <vt:lpstr>PowerPoint 簡報</vt:lpstr>
      <vt:lpstr>實施現況</vt:lpstr>
      <vt:lpstr>實施計畫</vt:lpstr>
      <vt:lpstr>嘉義縣112年度大南國小學食農教育2.0 「感恩土地感謝農民謝謝食物」與農共舞實施計畫 </vt:lpstr>
      <vt:lpstr>食農教育2.0與農共舞計畫需求評估:</vt:lpstr>
      <vt:lpstr>食農教育2.0與農共舞計畫期程:</vt:lpstr>
      <vt:lpstr>食農教育2.0與農共舞計畫方法與步驟:</vt:lpstr>
      <vt:lpstr>與農共舞實施計畫目標</vt:lpstr>
      <vt:lpstr>PowerPoint 簡報</vt:lpstr>
      <vt:lpstr>一、食農教育實施內容~教師增能</vt:lpstr>
      <vt:lpstr>二、食農教育實施內容~食農教育實作課程規劃</vt:lpstr>
      <vt:lpstr>三、食農教育實施內容~食農教育實作課程規劃</vt:lpstr>
      <vt:lpstr>三、食農教育實施內容~食農教育實作課程規劃</vt:lpstr>
      <vt:lpstr>三、食農教育實施內容~食農教育實作課程規劃</vt:lpstr>
      <vt:lpstr>四、食農教育實施內容~食農教育課程規劃</vt:lpstr>
      <vt:lpstr>食農教育預期效益</vt:lpstr>
      <vt:lpstr>未來展望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第一屆第1次定期大會</dc:title>
  <dc:creator>user</dc:creator>
  <cp:lastModifiedBy>user</cp:lastModifiedBy>
  <cp:revision>107</cp:revision>
  <cp:lastPrinted>2020-11-26T08:06:51Z</cp:lastPrinted>
  <dcterms:created xsi:type="dcterms:W3CDTF">2019-10-18T08:18:57Z</dcterms:created>
  <dcterms:modified xsi:type="dcterms:W3CDTF">2023-10-27T00:36:03Z</dcterms:modified>
</cp:coreProperties>
</file>