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660" r:id="rId1"/>
  </p:sldMasterIdLst>
  <p:notesMasterIdLst>
    <p:notesMasterId r:id="rId11"/>
  </p:notesMasterIdLst>
  <p:sldIdLst>
    <p:sldId id="259" r:id="rId2"/>
    <p:sldId id="376" r:id="rId3"/>
    <p:sldId id="378" r:id="rId4"/>
    <p:sldId id="379" r:id="rId5"/>
    <p:sldId id="374" r:id="rId6"/>
    <p:sldId id="372" r:id="rId7"/>
    <p:sldId id="371" r:id="rId8"/>
    <p:sldId id="382" r:id="rId9"/>
    <p:sldId id="380" r:id="rId10"/>
  </p:sldIdLst>
  <p:sldSz cx="9144000" cy="6858000" type="screen4x3"/>
  <p:notesSz cx="9866313" cy="673576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深色樣式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深色樣式 1 - 輔色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深色樣式 1 - 輔色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深色樣式 1 - 輔色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深色樣式 1 - 輔色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21" autoAdjust="0"/>
    <p:restoredTop sz="94660"/>
  </p:normalViewPr>
  <p:slideViewPr>
    <p:cSldViewPr>
      <p:cViewPr varScale="1">
        <p:scale>
          <a:sx n="63" d="100"/>
          <a:sy n="63" d="100"/>
        </p:scale>
        <p:origin x="1156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588628" y="0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52B31E-8252-4B93-81AD-5925EDBC465D}" type="datetimeFigureOut">
              <a:rPr lang="zh-TW" altLang="en-US" smtClean="0"/>
              <a:t>2020/5/8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249613" y="504825"/>
            <a:ext cx="3367087" cy="2525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397806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588628" y="6397806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ECC65-D51D-41B4-A515-355CC74967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342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5B8B-B887-4EF1-9930-CAD3362EB29A}" type="datetime1">
              <a:rPr lang="zh-TW" altLang="en-US" smtClean="0"/>
              <a:t>2020/5/8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2695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3B41-DC32-4C47-ADBD-C358C275EC22}" type="datetime1">
              <a:rPr lang="zh-TW" altLang="en-US" smtClean="0"/>
              <a:t>2020/5/8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9003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089CA-6C20-46C0-91E1-CE612B6794C5}" type="datetime1">
              <a:rPr lang="zh-TW" altLang="en-US" smtClean="0"/>
              <a:t>2020/5/8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2124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54968-F311-4E51-B10A-95A1AD452CD7}" type="datetime1">
              <a:rPr lang="zh-TW" altLang="en-US" smtClean="0"/>
              <a:t>2020/5/8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9818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4F20-3897-473E-9BA0-82339F30F465}" type="datetime1">
              <a:rPr lang="zh-TW" altLang="en-US" smtClean="0"/>
              <a:t>2020/5/8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415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2B9F-7798-475C-ACCE-5BEA32F70E75}" type="datetime1">
              <a:rPr lang="zh-TW" altLang="en-US" smtClean="0"/>
              <a:t>2020/5/8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7282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7AAAF-A39B-4AEF-A6DE-09CA832DD5B6}" type="datetime1">
              <a:rPr lang="zh-TW" altLang="en-US" smtClean="0"/>
              <a:t>2020/5/8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9353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070A4-5906-45C6-9843-8F613B52AB4F}" type="datetime1">
              <a:rPr lang="zh-TW" altLang="en-US" smtClean="0"/>
              <a:t>2020/5/8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4336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59CC6-E023-4639-97AF-CE8AF7A704AC}" type="datetime1">
              <a:rPr lang="zh-TW" altLang="en-US" smtClean="0"/>
              <a:t>2020/5/8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6867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D0C7-129E-4FB0-A2C6-EE689596DEDA}" type="datetime1">
              <a:rPr lang="zh-TW" altLang="en-US" smtClean="0"/>
              <a:t>2020/5/8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9433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021FF-4332-45EE-91CC-889DF888FD13}" type="datetime1">
              <a:rPr lang="zh-TW" altLang="en-US" smtClean="0"/>
              <a:t>2020/5/8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2133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18FB5-6D05-4339-A30D-59AFF614A683}" type="datetime1">
              <a:rPr lang="zh-TW" altLang="en-US" smtClean="0"/>
              <a:t>2020/5/8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4400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57200" y="1772816"/>
            <a:ext cx="8229600" cy="2160240"/>
          </a:xfrm>
        </p:spPr>
        <p:txBody>
          <a:bodyPr>
            <a:normAutofit/>
          </a:bodyPr>
          <a:lstStyle/>
          <a:p>
            <a:br>
              <a:rPr lang="en-US" altLang="zh-TW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食農教育推廣</a:t>
            </a:r>
          </a:p>
        </p:txBody>
      </p:sp>
      <p:sp>
        <p:nvSpPr>
          <p:cNvPr id="5" name="標題 3">
            <a:extLst>
              <a:ext uri="{FF2B5EF4-FFF2-40B4-BE49-F238E27FC236}">
                <a16:creationId xmlns:a16="http://schemas.microsoft.com/office/drawing/2014/main" id="{49826F36-0A68-45CF-AEBD-B2B89CC964D5}"/>
              </a:ext>
            </a:extLst>
          </p:cNvPr>
          <p:cNvSpPr txBox="1">
            <a:spLocks/>
          </p:cNvSpPr>
          <p:nvPr/>
        </p:nvSpPr>
        <p:spPr>
          <a:xfrm>
            <a:off x="4788024" y="5445224"/>
            <a:ext cx="4248472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8C36EF89-AC45-4516-B294-7B93913EF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3385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8094BC-973A-4725-A489-8D5B9E8DD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5300" dirty="0"/>
              <a:t>整地</a:t>
            </a:r>
            <a:br>
              <a:rPr lang="en-US" altLang="zh-TW" dirty="0"/>
            </a:br>
            <a:endParaRPr lang="zh-TW" altLang="en-US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567B40CF-43CD-4FCB-8881-42653F67BB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64" y="975702"/>
            <a:ext cx="3929484" cy="5239312"/>
          </a:xfr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3BB8DB5-43A6-4A2C-B7D9-6C83975DF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</a:t>
            </a:fld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066FF826-EC47-482A-94C5-9C742C4869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34487"/>
            <a:ext cx="4474046" cy="571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22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EA63BF-A8D1-4F91-A5F4-5D6626BCB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堆肥</a:t>
            </a: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DFA10BB0-2C38-49B3-AD3D-CC088C8ABC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381" y="1830387"/>
            <a:ext cx="3395238" cy="4525963"/>
          </a:xfr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7B09C79-3A88-457D-81AE-6142387FC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1896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CAA585-29CD-4257-A6D1-8AD5ABA02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有機肥發酵</a:t>
            </a: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7D49955E-1155-4A57-8CC7-981F065F3C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27509" y="1901268"/>
            <a:ext cx="4525963" cy="3925415"/>
          </a:xfr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C07A384-EBA2-4F15-A7F3-71C0659F1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2188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390EFF-AA57-4E89-8393-04D0943EB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認識番茄</a:t>
            </a: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494BA0B5-AFE5-4FEE-89FF-8DEB52AD29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417638"/>
            <a:ext cx="4145892" cy="4956390"/>
          </a:xfr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A55CDC9-A907-4542-A114-AFAFADB23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9131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C27830-5952-4B2F-8CD3-8BD773EB4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-1143000"/>
            <a:ext cx="8229600" cy="1143000"/>
          </a:xfrm>
        </p:spPr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3733FB4A-D118-4462-B4EC-4AA712FC7D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491514"/>
            <a:ext cx="3888432" cy="5184576"/>
          </a:xfr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208885A-2508-4C14-9A5F-2A853C157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1182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35A4C7E-B4B5-4650-8170-5EE648EAE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認識番茄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006DAE0-EA64-45E5-902A-A51550B4C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7</a:t>
            </a:fld>
            <a:endParaRPr lang="zh-TW" altLang="en-US"/>
          </a:p>
        </p:txBody>
      </p:sp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F8F6B4AB-ED9D-448D-8C4F-2BD50D3B1C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898" y="1417639"/>
            <a:ext cx="3874293" cy="5165724"/>
          </a:xfrm>
        </p:spPr>
      </p:pic>
    </p:spTree>
    <p:extLst>
      <p:ext uri="{BB962C8B-B14F-4D97-AF65-F5344CB8AC3E}">
        <p14:creationId xmlns:p14="http://schemas.microsoft.com/office/powerpoint/2010/main" val="3523671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F4222F-297F-4235-859C-7FD66F355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豐收喜悅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1568BE9-1BD3-4D63-8B55-A275D2786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7E9FB205-CE9F-4604-AF0C-36327C1B91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510582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2377D0-FA7B-4E3F-BDCA-DE2B26C2E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豐收喜悅</a:t>
            </a: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7FAE8FF2-1D5D-4996-813F-FC8B6C74C2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916832"/>
            <a:ext cx="6473693" cy="4855270"/>
          </a:xfr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C94A6A8-DD96-44C6-91E8-185E82C0E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3527628"/>
      </p:ext>
    </p:extLst>
  </p:cSld>
  <p:clrMapOvr>
    <a:masterClrMapping/>
  </p:clrMapOvr>
</p:sld>
</file>

<file path=ppt/theme/theme1.xml><?xml version="1.0" encoding="utf-8"?>
<a:theme xmlns:a="http://schemas.openxmlformats.org/drawingml/2006/main" name="竹崎新版PPT-空白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竹崎新版PPT-空白版</Template>
  <TotalTime>4478</TotalTime>
  <Words>28</Words>
  <Application>Microsoft Office PowerPoint</Application>
  <PresentationFormat>如螢幕大小 (4:3)</PresentationFormat>
  <Paragraphs>17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3" baseType="lpstr">
      <vt:lpstr>標楷體</vt:lpstr>
      <vt:lpstr>Arial</vt:lpstr>
      <vt:lpstr>Calibri</vt:lpstr>
      <vt:lpstr>竹崎新版PPT-空白版</vt:lpstr>
      <vt:lpstr> 食農教育推廣</vt:lpstr>
      <vt:lpstr>整地 </vt:lpstr>
      <vt:lpstr>堆肥</vt:lpstr>
      <vt:lpstr>有機肥發酵</vt:lpstr>
      <vt:lpstr>認識番茄</vt:lpstr>
      <vt:lpstr>PowerPoint 簡報</vt:lpstr>
      <vt:lpstr>認識番茄</vt:lpstr>
      <vt:lpstr>豐收喜悅</vt:lpstr>
      <vt:lpstr>豐收喜悅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ASUS</cp:lastModifiedBy>
  <cp:revision>284</cp:revision>
  <cp:lastPrinted>2020-03-16T06:15:09Z</cp:lastPrinted>
  <dcterms:modified xsi:type="dcterms:W3CDTF">2020-05-08T06:04:24Z</dcterms:modified>
</cp:coreProperties>
</file>