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2"/>
  </p:notesMasterIdLst>
  <p:handoutMasterIdLst>
    <p:handoutMasterId r:id="rId43"/>
  </p:handoutMasterIdLst>
  <p:sldIdLst>
    <p:sldId id="266" r:id="rId3"/>
    <p:sldId id="271" r:id="rId4"/>
    <p:sldId id="352" r:id="rId5"/>
    <p:sldId id="312" r:id="rId6"/>
    <p:sldId id="313" r:id="rId7"/>
    <p:sldId id="321" r:id="rId8"/>
    <p:sldId id="359" r:id="rId9"/>
    <p:sldId id="354" r:id="rId10"/>
    <p:sldId id="322" r:id="rId11"/>
    <p:sldId id="356" r:id="rId12"/>
    <p:sldId id="353" r:id="rId13"/>
    <p:sldId id="360" r:id="rId14"/>
    <p:sldId id="323" r:id="rId15"/>
    <p:sldId id="324" r:id="rId16"/>
    <p:sldId id="355" r:id="rId17"/>
    <p:sldId id="357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41" r:id="rId32"/>
    <p:sldId id="342" r:id="rId33"/>
    <p:sldId id="361" r:id="rId34"/>
    <p:sldId id="362" r:id="rId35"/>
    <p:sldId id="343" r:id="rId36"/>
    <p:sldId id="344" r:id="rId37"/>
    <p:sldId id="364" r:id="rId38"/>
    <p:sldId id="345" r:id="rId39"/>
    <p:sldId id="346" r:id="rId40"/>
    <p:sldId id="27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8" autoAdjust="0"/>
    <p:restoredTop sz="94660"/>
  </p:normalViewPr>
  <p:slideViewPr>
    <p:cSldViewPr snapToGrid="0">
      <p:cViewPr varScale="1">
        <p:scale>
          <a:sx n="89" d="100"/>
          <a:sy n="89" d="100"/>
        </p:scale>
        <p:origin x="2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>
        <c:manualLayout>
          <c:layoutTarget val="inner"/>
          <c:xMode val="edge"/>
          <c:yMode val="edge"/>
          <c:x val="4.1345508872492227E-2"/>
          <c:y val="0.18311492004323482"/>
          <c:w val="0.60506026790251433"/>
          <c:h val="0.75637794440267703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比例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工作表1!$A$2:$A$5</c:f>
              <c:strCache>
                <c:ptCount val="4"/>
                <c:pt idx="0">
                  <c:v>原住民</c:v>
                </c:pt>
                <c:pt idx="1">
                  <c:v>新住民</c:v>
                </c:pt>
                <c:pt idx="2">
                  <c:v>隔代單親教養</c:v>
                </c:pt>
                <c:pt idx="3">
                  <c:v>一般</c:v>
                </c:pt>
              </c:strCache>
            </c:strRef>
          </c:cat>
          <c:val>
            <c:numRef>
              <c:f>工作表1!$B$2:$B$5</c:f>
              <c:numCache>
                <c:formatCode>0%</c:formatCode>
                <c:ptCount val="4"/>
                <c:pt idx="0">
                  <c:v>0.47</c:v>
                </c:pt>
                <c:pt idx="1">
                  <c:v>0.16</c:v>
                </c:pt>
                <c:pt idx="2">
                  <c:v>0.19</c:v>
                </c:pt>
                <c:pt idx="3">
                  <c:v>0.18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797408-13B6-469A-9955-96D495F8870C}" type="doc">
      <dgm:prSet loTypeId="urn:microsoft.com/office/officeart/2005/8/layout/radial6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BA3AE37-DE06-4AD3-939D-2E9791C75B1A}">
      <dgm:prSet phldrT="[文字]"/>
      <dgm:spPr/>
      <dgm:t>
        <a:bodyPr/>
        <a:lstStyle/>
        <a:p>
          <a:r>
            <a:rPr lang="zh-TW" altLang="en-US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香</a:t>
          </a:r>
          <a:r>
            <a:rPr lang="zh-TW" altLang="en-US" dirty="0" smtClean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草</a:t>
          </a:r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達</a:t>
          </a:r>
          <a:r>
            <a:rPr lang="zh-TW" altLang="en-US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</a:t>
          </a:r>
          <a:endParaRPr lang="zh-TW" altLang="en-US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F3B1041-42CF-4779-B648-FCFC8344E749}" type="parTrans" cxnId="{7A66A902-1762-48CF-AE13-B685A025A6C1}">
      <dgm:prSet/>
      <dgm:spPr/>
      <dgm:t>
        <a:bodyPr/>
        <a:lstStyle/>
        <a:p>
          <a:endParaRPr lang="zh-TW" altLang="en-US"/>
        </a:p>
      </dgm:t>
    </dgm:pt>
    <dgm:pt modelId="{BD70539D-4F23-4167-852C-E9C7E0BFCBF6}" type="sibTrans" cxnId="{7A66A902-1762-48CF-AE13-B685A025A6C1}">
      <dgm:prSet/>
      <dgm:spPr/>
      <dgm:t>
        <a:bodyPr/>
        <a:lstStyle/>
        <a:p>
          <a:endParaRPr lang="zh-TW" altLang="en-US"/>
        </a:p>
      </dgm:t>
    </dgm:pt>
    <dgm:pt modelId="{53572B91-2125-4C79-97C2-6CE6E31C7888}">
      <dgm:prSet phldrT="[文字]"/>
      <dgm:spPr/>
      <dgm:t>
        <a:bodyPr/>
        <a:lstStyle/>
        <a:p>
          <a:r>
            <a:rPr lang="zh-TW" altLang="en-US" dirty="0" smtClean="0"/>
            <a:t>香草</a:t>
          </a:r>
          <a:r>
            <a:rPr lang="en-US" altLang="zh-TW" dirty="0" smtClean="0"/>
            <a:t/>
          </a:r>
          <a:br>
            <a:rPr lang="en-US" altLang="zh-TW" dirty="0" smtClean="0"/>
          </a:br>
          <a:r>
            <a:rPr lang="zh-TW" altLang="en-US" dirty="0" smtClean="0"/>
            <a:t>基本功</a:t>
          </a:r>
          <a:endParaRPr lang="en-US" altLang="zh-TW" dirty="0" smtClean="0"/>
        </a:p>
      </dgm:t>
    </dgm:pt>
    <dgm:pt modelId="{392D7209-263F-454F-8323-1F53E560EFBC}" type="parTrans" cxnId="{B4EA82FD-3D7C-4CE3-A0E6-7D16E889EDB3}">
      <dgm:prSet/>
      <dgm:spPr/>
      <dgm:t>
        <a:bodyPr/>
        <a:lstStyle/>
        <a:p>
          <a:endParaRPr lang="zh-TW" altLang="en-US"/>
        </a:p>
      </dgm:t>
    </dgm:pt>
    <dgm:pt modelId="{9012D005-75BC-4728-B211-4B0C12E1D18C}" type="sibTrans" cxnId="{B4EA82FD-3D7C-4CE3-A0E6-7D16E889EDB3}">
      <dgm:prSet/>
      <dgm:spPr/>
      <dgm:t>
        <a:bodyPr/>
        <a:lstStyle/>
        <a:p>
          <a:endParaRPr lang="zh-TW" altLang="en-US"/>
        </a:p>
      </dgm:t>
    </dgm:pt>
    <dgm:pt modelId="{52170C01-55F0-49E1-816B-0BCB14448CCA}">
      <dgm:prSet phldrT="[文字]"/>
      <dgm:spPr/>
      <dgm:t>
        <a:bodyPr/>
        <a:lstStyle/>
        <a:p>
          <a:r>
            <a:rPr lang="zh-TW" altLang="en-US" dirty="0" smtClean="0"/>
            <a:t>香草</a:t>
          </a:r>
          <a:r>
            <a:rPr lang="en-US" altLang="zh-TW" dirty="0" smtClean="0"/>
            <a:t/>
          </a:r>
          <a:br>
            <a:rPr lang="en-US" altLang="zh-TW" dirty="0" smtClean="0"/>
          </a:br>
          <a:r>
            <a:rPr lang="zh-TW" altLang="en-US" dirty="0" smtClean="0"/>
            <a:t>慢活</a:t>
          </a:r>
          <a:endParaRPr lang="zh-TW" altLang="en-US" dirty="0"/>
        </a:p>
      </dgm:t>
    </dgm:pt>
    <dgm:pt modelId="{B59A23DB-70B4-4146-B3F1-2BE1E066CDD4}" type="parTrans" cxnId="{03D071FD-8882-4F44-B2BF-E9D83A25155A}">
      <dgm:prSet/>
      <dgm:spPr/>
      <dgm:t>
        <a:bodyPr/>
        <a:lstStyle/>
        <a:p>
          <a:endParaRPr lang="zh-TW" altLang="en-US"/>
        </a:p>
      </dgm:t>
    </dgm:pt>
    <dgm:pt modelId="{8A430718-3681-4C5B-B69D-4D0CFEF1E46C}" type="sibTrans" cxnId="{03D071FD-8882-4F44-B2BF-E9D83A25155A}">
      <dgm:prSet/>
      <dgm:spPr/>
      <dgm:t>
        <a:bodyPr/>
        <a:lstStyle/>
        <a:p>
          <a:endParaRPr lang="zh-TW" altLang="en-US"/>
        </a:p>
      </dgm:t>
    </dgm:pt>
    <dgm:pt modelId="{1709AD88-3E38-400B-A960-6A9116CA3EB7}">
      <dgm:prSet phldrT="[文字]"/>
      <dgm:spPr/>
      <dgm:t>
        <a:bodyPr/>
        <a:lstStyle/>
        <a:p>
          <a:r>
            <a:rPr lang="zh-TW" altLang="en-US" dirty="0" smtClean="0"/>
            <a:t>香草</a:t>
          </a:r>
          <a:r>
            <a:rPr lang="en-US" altLang="zh-TW" dirty="0" smtClean="0"/>
            <a:t/>
          </a:r>
          <a:br>
            <a:rPr lang="en-US" altLang="zh-TW" dirty="0" smtClean="0"/>
          </a:br>
          <a:r>
            <a:rPr lang="zh-TW" altLang="en-US" dirty="0" smtClean="0"/>
            <a:t>綠手指</a:t>
          </a:r>
          <a:endParaRPr lang="zh-TW" altLang="en-US" dirty="0"/>
        </a:p>
      </dgm:t>
    </dgm:pt>
    <dgm:pt modelId="{7182131D-0B61-4962-8DF7-6154E16D3E9F}" type="parTrans" cxnId="{BCFBFE54-EADE-49F2-BC39-66F6A4E855CE}">
      <dgm:prSet/>
      <dgm:spPr/>
      <dgm:t>
        <a:bodyPr/>
        <a:lstStyle/>
        <a:p>
          <a:endParaRPr lang="zh-TW" altLang="en-US"/>
        </a:p>
      </dgm:t>
    </dgm:pt>
    <dgm:pt modelId="{74B6A502-35CC-493A-836E-8420B8A214E0}" type="sibTrans" cxnId="{BCFBFE54-EADE-49F2-BC39-66F6A4E855CE}">
      <dgm:prSet/>
      <dgm:spPr/>
      <dgm:t>
        <a:bodyPr/>
        <a:lstStyle/>
        <a:p>
          <a:endParaRPr lang="zh-TW" altLang="en-US"/>
        </a:p>
      </dgm:t>
    </dgm:pt>
    <dgm:pt modelId="{794CC801-5D9F-41ED-BAD2-223B6B019D86}">
      <dgm:prSet phldrT="[文字]"/>
      <dgm:spPr/>
      <dgm:t>
        <a:bodyPr/>
        <a:lstStyle/>
        <a:p>
          <a:r>
            <a:rPr lang="zh-TW" altLang="en-US" dirty="0" smtClean="0"/>
            <a:t>香草</a:t>
          </a:r>
          <a:r>
            <a:rPr lang="en-US" altLang="zh-TW" dirty="0" smtClean="0"/>
            <a:t/>
          </a:r>
          <a:br>
            <a:rPr lang="en-US" altLang="zh-TW" dirty="0" smtClean="0"/>
          </a:br>
          <a:r>
            <a:rPr lang="zh-TW" altLang="en-US" dirty="0" smtClean="0"/>
            <a:t>分享</a:t>
          </a:r>
          <a:endParaRPr lang="zh-TW" altLang="en-US" dirty="0"/>
        </a:p>
      </dgm:t>
    </dgm:pt>
    <dgm:pt modelId="{9DA5AC3C-80F9-461B-A156-C6E381251496}" type="parTrans" cxnId="{89074CFD-72E9-40D9-A54A-0DD7E249BD24}">
      <dgm:prSet/>
      <dgm:spPr/>
      <dgm:t>
        <a:bodyPr/>
        <a:lstStyle/>
        <a:p>
          <a:endParaRPr lang="zh-TW" altLang="en-US"/>
        </a:p>
      </dgm:t>
    </dgm:pt>
    <dgm:pt modelId="{99B00D66-8F8C-427E-879A-934A3DE9CEBA}" type="sibTrans" cxnId="{89074CFD-72E9-40D9-A54A-0DD7E249BD24}">
      <dgm:prSet/>
      <dgm:spPr/>
      <dgm:t>
        <a:bodyPr/>
        <a:lstStyle/>
        <a:p>
          <a:endParaRPr lang="zh-TW" altLang="en-US"/>
        </a:p>
      </dgm:t>
    </dgm:pt>
    <dgm:pt modelId="{93C6BB34-177C-42EA-AA06-6B78DA5F7DE3}">
      <dgm:prSet/>
      <dgm:spPr/>
      <dgm:t>
        <a:bodyPr/>
        <a:lstStyle/>
        <a:p>
          <a:r>
            <a:rPr lang="zh-TW" altLang="en-US" dirty="0" smtClean="0"/>
            <a:t>食在</a:t>
          </a:r>
          <a:r>
            <a:rPr lang="en-US" altLang="zh-TW" dirty="0" smtClean="0"/>
            <a:t/>
          </a:r>
          <a:br>
            <a:rPr lang="en-US" altLang="zh-TW" dirty="0" smtClean="0"/>
          </a:br>
          <a:r>
            <a:rPr lang="zh-TW" altLang="en-US" dirty="0" smtClean="0"/>
            <a:t>安心</a:t>
          </a:r>
          <a:endParaRPr lang="zh-TW" altLang="en-US" dirty="0"/>
        </a:p>
      </dgm:t>
    </dgm:pt>
    <dgm:pt modelId="{A2897575-969F-43AD-A971-5C823A79FFF0}" type="parTrans" cxnId="{2FE0DC64-905B-4C78-BAD1-B6655B11AF31}">
      <dgm:prSet/>
      <dgm:spPr/>
      <dgm:t>
        <a:bodyPr/>
        <a:lstStyle/>
        <a:p>
          <a:endParaRPr lang="zh-TW" altLang="en-US"/>
        </a:p>
      </dgm:t>
    </dgm:pt>
    <dgm:pt modelId="{FAE392A8-31E6-47F3-B061-1F8AE94AA8F8}" type="sibTrans" cxnId="{2FE0DC64-905B-4C78-BAD1-B6655B11AF31}">
      <dgm:prSet/>
      <dgm:spPr/>
      <dgm:t>
        <a:bodyPr/>
        <a:lstStyle/>
        <a:p>
          <a:endParaRPr lang="zh-TW" altLang="en-US"/>
        </a:p>
      </dgm:t>
    </dgm:pt>
    <dgm:pt modelId="{68179AE7-61BF-460C-B30F-8CAA75EA8515}" type="pres">
      <dgm:prSet presAssocID="{AF797408-13B6-469A-9955-96D495F8870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0CEF05B-1C39-4D26-A88E-6BFD0D031088}" type="pres">
      <dgm:prSet presAssocID="{9BA3AE37-DE06-4AD3-939D-2E9791C75B1A}" presName="centerShape" presStyleLbl="node0" presStyleIdx="0" presStyleCnt="1" custLinFactNeighborX="-11070"/>
      <dgm:spPr/>
      <dgm:t>
        <a:bodyPr/>
        <a:lstStyle/>
        <a:p>
          <a:endParaRPr lang="zh-TW" altLang="en-US"/>
        </a:p>
      </dgm:t>
    </dgm:pt>
    <dgm:pt modelId="{BF211495-8344-43C9-9007-773EE474F5AA}" type="pres">
      <dgm:prSet presAssocID="{53572B91-2125-4C79-97C2-6CE6E31C7888}" presName="node" presStyleLbl="node1" presStyleIdx="0" presStyleCnt="5" custRadScaleRad="102419" custRadScaleInc="-4159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3F2F86-2A05-40AC-810D-ED45205C90CF}" type="pres">
      <dgm:prSet presAssocID="{53572B91-2125-4C79-97C2-6CE6E31C7888}" presName="dummy" presStyleCnt="0"/>
      <dgm:spPr/>
    </dgm:pt>
    <dgm:pt modelId="{7E0A81C6-376C-441F-BA19-565E9E5934B2}" type="pres">
      <dgm:prSet presAssocID="{9012D005-75BC-4728-B211-4B0C12E1D18C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FE2CAFE6-6FBF-42BC-A247-4202960E0607}" type="pres">
      <dgm:prSet presAssocID="{93C6BB34-177C-42EA-AA06-6B78DA5F7DE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5E8B67-9393-4080-8E4E-C548AAAAB58D}" type="pres">
      <dgm:prSet presAssocID="{93C6BB34-177C-42EA-AA06-6B78DA5F7DE3}" presName="dummy" presStyleCnt="0"/>
      <dgm:spPr/>
    </dgm:pt>
    <dgm:pt modelId="{C0C2D9DE-E8CB-4B3D-B354-430B047C67D3}" type="pres">
      <dgm:prSet presAssocID="{FAE392A8-31E6-47F3-B061-1F8AE94AA8F8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CD17D00A-4DD8-4B80-BB02-056694149500}" type="pres">
      <dgm:prSet presAssocID="{1709AD88-3E38-400B-A960-6A9116CA3EB7}" presName="node" presStyleLbl="node1" presStyleIdx="2" presStyleCnt="5" custRadScaleRad="778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2F670B-94DE-445A-93AD-3BEBAF142B1F}" type="pres">
      <dgm:prSet presAssocID="{1709AD88-3E38-400B-A960-6A9116CA3EB7}" presName="dummy" presStyleCnt="0"/>
      <dgm:spPr/>
    </dgm:pt>
    <dgm:pt modelId="{0C24A786-36BC-49A4-A54B-917ADE82F336}" type="pres">
      <dgm:prSet presAssocID="{74B6A502-35CC-493A-836E-8420B8A214E0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E8DA1C19-2798-48F7-819D-6349A331366C}" type="pres">
      <dgm:prSet presAssocID="{52170C01-55F0-49E1-816B-0BCB14448CCA}" presName="node" presStyleLbl="node1" presStyleIdx="3" presStyleCnt="5" custRadScaleRad="102419" custRadScaleInc="4159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3B593E-C8A0-4B83-A5E0-98380550D4A7}" type="pres">
      <dgm:prSet presAssocID="{52170C01-55F0-49E1-816B-0BCB14448CCA}" presName="dummy" presStyleCnt="0"/>
      <dgm:spPr/>
    </dgm:pt>
    <dgm:pt modelId="{647D02AF-BBF8-408D-A3F7-E12D5CDCFA57}" type="pres">
      <dgm:prSet presAssocID="{8A430718-3681-4C5B-B69D-4D0CFEF1E46C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6072C6B0-291B-4EEB-BB8F-33069D4BBE80}" type="pres">
      <dgm:prSet presAssocID="{794CC801-5D9F-41ED-BAD2-223B6B019D86}" presName="node" presStyleLbl="node1" presStyleIdx="4" presStyleCnt="5" custRadScaleRad="1221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AB1C99-6201-4383-AE06-E3C884BC56F1}" type="pres">
      <dgm:prSet presAssocID="{794CC801-5D9F-41ED-BAD2-223B6B019D86}" presName="dummy" presStyleCnt="0"/>
      <dgm:spPr/>
    </dgm:pt>
    <dgm:pt modelId="{9E95949E-6632-400A-A50B-0895F6CC8D45}" type="pres">
      <dgm:prSet presAssocID="{99B00D66-8F8C-427E-879A-934A3DE9CEBA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4A6A1905-1D09-49EF-B856-3AE9F1A7852A}" type="presOf" srcId="{99B00D66-8F8C-427E-879A-934A3DE9CEBA}" destId="{9E95949E-6632-400A-A50B-0895F6CC8D45}" srcOrd="0" destOrd="0" presId="urn:microsoft.com/office/officeart/2005/8/layout/radial6"/>
    <dgm:cxn modelId="{B4EA82FD-3D7C-4CE3-A0E6-7D16E889EDB3}" srcId="{9BA3AE37-DE06-4AD3-939D-2E9791C75B1A}" destId="{53572B91-2125-4C79-97C2-6CE6E31C7888}" srcOrd="0" destOrd="0" parTransId="{392D7209-263F-454F-8323-1F53E560EFBC}" sibTransId="{9012D005-75BC-4728-B211-4B0C12E1D18C}"/>
    <dgm:cxn modelId="{730F3A79-D87E-4813-AA1C-269D7E0DBA78}" type="presOf" srcId="{9BA3AE37-DE06-4AD3-939D-2E9791C75B1A}" destId="{60CEF05B-1C39-4D26-A88E-6BFD0D031088}" srcOrd="0" destOrd="0" presId="urn:microsoft.com/office/officeart/2005/8/layout/radial6"/>
    <dgm:cxn modelId="{E397BA55-7CA4-4F47-BC4E-850436B4B68C}" type="presOf" srcId="{53572B91-2125-4C79-97C2-6CE6E31C7888}" destId="{BF211495-8344-43C9-9007-773EE474F5AA}" srcOrd="0" destOrd="0" presId="urn:microsoft.com/office/officeart/2005/8/layout/radial6"/>
    <dgm:cxn modelId="{2FE0DC64-905B-4C78-BAD1-B6655B11AF31}" srcId="{9BA3AE37-DE06-4AD3-939D-2E9791C75B1A}" destId="{93C6BB34-177C-42EA-AA06-6B78DA5F7DE3}" srcOrd="1" destOrd="0" parTransId="{A2897575-969F-43AD-A971-5C823A79FFF0}" sibTransId="{FAE392A8-31E6-47F3-B061-1F8AE94AA8F8}"/>
    <dgm:cxn modelId="{BD9F7889-04D6-4D63-9787-E2FF83CEA6DE}" type="presOf" srcId="{74B6A502-35CC-493A-836E-8420B8A214E0}" destId="{0C24A786-36BC-49A4-A54B-917ADE82F336}" srcOrd="0" destOrd="0" presId="urn:microsoft.com/office/officeart/2005/8/layout/radial6"/>
    <dgm:cxn modelId="{CA014785-8440-49FF-92B5-C68222C3A7A5}" type="presOf" srcId="{8A430718-3681-4C5B-B69D-4D0CFEF1E46C}" destId="{647D02AF-BBF8-408D-A3F7-E12D5CDCFA57}" srcOrd="0" destOrd="0" presId="urn:microsoft.com/office/officeart/2005/8/layout/radial6"/>
    <dgm:cxn modelId="{9688C54C-E9E3-473E-BE61-433CA611844A}" type="presOf" srcId="{FAE392A8-31E6-47F3-B061-1F8AE94AA8F8}" destId="{C0C2D9DE-E8CB-4B3D-B354-430B047C67D3}" srcOrd="0" destOrd="0" presId="urn:microsoft.com/office/officeart/2005/8/layout/radial6"/>
    <dgm:cxn modelId="{03D071FD-8882-4F44-B2BF-E9D83A25155A}" srcId="{9BA3AE37-DE06-4AD3-939D-2E9791C75B1A}" destId="{52170C01-55F0-49E1-816B-0BCB14448CCA}" srcOrd="3" destOrd="0" parTransId="{B59A23DB-70B4-4146-B3F1-2BE1E066CDD4}" sibTransId="{8A430718-3681-4C5B-B69D-4D0CFEF1E46C}"/>
    <dgm:cxn modelId="{3AC65955-B859-4613-8F9A-F71AD083E33C}" type="presOf" srcId="{9012D005-75BC-4728-B211-4B0C12E1D18C}" destId="{7E0A81C6-376C-441F-BA19-565E9E5934B2}" srcOrd="0" destOrd="0" presId="urn:microsoft.com/office/officeart/2005/8/layout/radial6"/>
    <dgm:cxn modelId="{89074CFD-72E9-40D9-A54A-0DD7E249BD24}" srcId="{9BA3AE37-DE06-4AD3-939D-2E9791C75B1A}" destId="{794CC801-5D9F-41ED-BAD2-223B6B019D86}" srcOrd="4" destOrd="0" parTransId="{9DA5AC3C-80F9-461B-A156-C6E381251496}" sibTransId="{99B00D66-8F8C-427E-879A-934A3DE9CEBA}"/>
    <dgm:cxn modelId="{BCFBFE54-EADE-49F2-BC39-66F6A4E855CE}" srcId="{9BA3AE37-DE06-4AD3-939D-2E9791C75B1A}" destId="{1709AD88-3E38-400B-A960-6A9116CA3EB7}" srcOrd="2" destOrd="0" parTransId="{7182131D-0B61-4962-8DF7-6154E16D3E9F}" sibTransId="{74B6A502-35CC-493A-836E-8420B8A214E0}"/>
    <dgm:cxn modelId="{BE950F51-9F0A-49B3-87E8-657A89060B0F}" type="presOf" srcId="{AF797408-13B6-469A-9955-96D495F8870C}" destId="{68179AE7-61BF-460C-B30F-8CAA75EA8515}" srcOrd="0" destOrd="0" presId="urn:microsoft.com/office/officeart/2005/8/layout/radial6"/>
    <dgm:cxn modelId="{47FC4C2E-DC61-45CA-B600-0FC65CEAE380}" type="presOf" srcId="{1709AD88-3E38-400B-A960-6A9116CA3EB7}" destId="{CD17D00A-4DD8-4B80-BB02-056694149500}" srcOrd="0" destOrd="0" presId="urn:microsoft.com/office/officeart/2005/8/layout/radial6"/>
    <dgm:cxn modelId="{7C77AF28-C1D8-4E9D-A622-84475A19B460}" type="presOf" srcId="{52170C01-55F0-49E1-816B-0BCB14448CCA}" destId="{E8DA1C19-2798-48F7-819D-6349A331366C}" srcOrd="0" destOrd="0" presId="urn:microsoft.com/office/officeart/2005/8/layout/radial6"/>
    <dgm:cxn modelId="{E4817A26-54E3-4487-976E-BC0604B0D9D9}" type="presOf" srcId="{93C6BB34-177C-42EA-AA06-6B78DA5F7DE3}" destId="{FE2CAFE6-6FBF-42BC-A247-4202960E0607}" srcOrd="0" destOrd="0" presId="urn:microsoft.com/office/officeart/2005/8/layout/radial6"/>
    <dgm:cxn modelId="{7588E9D2-A625-4355-9498-9D6AAB39049D}" type="presOf" srcId="{794CC801-5D9F-41ED-BAD2-223B6B019D86}" destId="{6072C6B0-291B-4EEB-BB8F-33069D4BBE80}" srcOrd="0" destOrd="0" presId="urn:microsoft.com/office/officeart/2005/8/layout/radial6"/>
    <dgm:cxn modelId="{7A66A902-1762-48CF-AE13-B685A025A6C1}" srcId="{AF797408-13B6-469A-9955-96D495F8870C}" destId="{9BA3AE37-DE06-4AD3-939D-2E9791C75B1A}" srcOrd="0" destOrd="0" parTransId="{9F3B1041-42CF-4779-B648-FCFC8344E749}" sibTransId="{BD70539D-4F23-4167-852C-E9C7E0BFCBF6}"/>
    <dgm:cxn modelId="{15E2168D-AD21-4A9E-9C18-6C13555A4A65}" type="presParOf" srcId="{68179AE7-61BF-460C-B30F-8CAA75EA8515}" destId="{60CEF05B-1C39-4D26-A88E-6BFD0D031088}" srcOrd="0" destOrd="0" presId="urn:microsoft.com/office/officeart/2005/8/layout/radial6"/>
    <dgm:cxn modelId="{8096AE0D-B75F-4875-A2F1-67DDCC4604F2}" type="presParOf" srcId="{68179AE7-61BF-460C-B30F-8CAA75EA8515}" destId="{BF211495-8344-43C9-9007-773EE474F5AA}" srcOrd="1" destOrd="0" presId="urn:microsoft.com/office/officeart/2005/8/layout/radial6"/>
    <dgm:cxn modelId="{4A62E971-91D9-4D55-923B-86222E60B6FD}" type="presParOf" srcId="{68179AE7-61BF-460C-B30F-8CAA75EA8515}" destId="{AD3F2F86-2A05-40AC-810D-ED45205C90CF}" srcOrd="2" destOrd="0" presId="urn:microsoft.com/office/officeart/2005/8/layout/radial6"/>
    <dgm:cxn modelId="{BB75F7B3-A56C-446E-8A11-3159AB8B54E1}" type="presParOf" srcId="{68179AE7-61BF-460C-B30F-8CAA75EA8515}" destId="{7E0A81C6-376C-441F-BA19-565E9E5934B2}" srcOrd="3" destOrd="0" presId="urn:microsoft.com/office/officeart/2005/8/layout/radial6"/>
    <dgm:cxn modelId="{9A763D8E-8570-43A6-8759-02142C3A519F}" type="presParOf" srcId="{68179AE7-61BF-460C-B30F-8CAA75EA8515}" destId="{FE2CAFE6-6FBF-42BC-A247-4202960E0607}" srcOrd="4" destOrd="0" presId="urn:microsoft.com/office/officeart/2005/8/layout/radial6"/>
    <dgm:cxn modelId="{BA17CEFD-7925-4506-9E74-BD56FB4D42E4}" type="presParOf" srcId="{68179AE7-61BF-460C-B30F-8CAA75EA8515}" destId="{9B5E8B67-9393-4080-8E4E-C548AAAAB58D}" srcOrd="5" destOrd="0" presId="urn:microsoft.com/office/officeart/2005/8/layout/radial6"/>
    <dgm:cxn modelId="{81AC7B2A-4255-4F9C-8827-BB4A79BF8151}" type="presParOf" srcId="{68179AE7-61BF-460C-B30F-8CAA75EA8515}" destId="{C0C2D9DE-E8CB-4B3D-B354-430B047C67D3}" srcOrd="6" destOrd="0" presId="urn:microsoft.com/office/officeart/2005/8/layout/radial6"/>
    <dgm:cxn modelId="{9419B931-C8E8-4E37-8198-C22CD15709B5}" type="presParOf" srcId="{68179AE7-61BF-460C-B30F-8CAA75EA8515}" destId="{CD17D00A-4DD8-4B80-BB02-056694149500}" srcOrd="7" destOrd="0" presId="urn:microsoft.com/office/officeart/2005/8/layout/radial6"/>
    <dgm:cxn modelId="{4F18292A-4904-4E69-814D-F1FBCBAF8C09}" type="presParOf" srcId="{68179AE7-61BF-460C-B30F-8CAA75EA8515}" destId="{B72F670B-94DE-445A-93AD-3BEBAF142B1F}" srcOrd="8" destOrd="0" presId="urn:microsoft.com/office/officeart/2005/8/layout/radial6"/>
    <dgm:cxn modelId="{9985815D-E09E-4B89-A63D-79BADFFE53BD}" type="presParOf" srcId="{68179AE7-61BF-460C-B30F-8CAA75EA8515}" destId="{0C24A786-36BC-49A4-A54B-917ADE82F336}" srcOrd="9" destOrd="0" presId="urn:microsoft.com/office/officeart/2005/8/layout/radial6"/>
    <dgm:cxn modelId="{44629A19-E590-42EA-A7B1-F7A3A8CBDAC2}" type="presParOf" srcId="{68179AE7-61BF-460C-B30F-8CAA75EA8515}" destId="{E8DA1C19-2798-48F7-819D-6349A331366C}" srcOrd="10" destOrd="0" presId="urn:microsoft.com/office/officeart/2005/8/layout/radial6"/>
    <dgm:cxn modelId="{BB6B0FD8-3EB6-4FBB-BC2A-1C7C1EC2C174}" type="presParOf" srcId="{68179AE7-61BF-460C-B30F-8CAA75EA8515}" destId="{CB3B593E-C8A0-4B83-A5E0-98380550D4A7}" srcOrd="11" destOrd="0" presId="urn:microsoft.com/office/officeart/2005/8/layout/radial6"/>
    <dgm:cxn modelId="{A09992DA-016D-48E8-9F15-E1A6B08533F4}" type="presParOf" srcId="{68179AE7-61BF-460C-B30F-8CAA75EA8515}" destId="{647D02AF-BBF8-408D-A3F7-E12D5CDCFA57}" srcOrd="12" destOrd="0" presId="urn:microsoft.com/office/officeart/2005/8/layout/radial6"/>
    <dgm:cxn modelId="{352825B8-FF00-4B61-8987-A2B0D6C7F34A}" type="presParOf" srcId="{68179AE7-61BF-460C-B30F-8CAA75EA8515}" destId="{6072C6B0-291B-4EEB-BB8F-33069D4BBE80}" srcOrd="13" destOrd="0" presId="urn:microsoft.com/office/officeart/2005/8/layout/radial6"/>
    <dgm:cxn modelId="{21F2E961-A914-4697-A1B4-6953D7A30564}" type="presParOf" srcId="{68179AE7-61BF-460C-B30F-8CAA75EA8515}" destId="{75AB1C99-6201-4383-AE06-E3C884BC56F1}" srcOrd="14" destOrd="0" presId="urn:microsoft.com/office/officeart/2005/8/layout/radial6"/>
    <dgm:cxn modelId="{0767528B-DC88-4129-938C-A7CBCA6C70B1}" type="presParOf" srcId="{68179AE7-61BF-460C-B30F-8CAA75EA8515}" destId="{9E95949E-6632-400A-A50B-0895F6CC8D4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5949E-6632-400A-A50B-0895F6CC8D45}">
      <dsp:nvSpPr>
        <dsp:cNvPr id="0" name=""/>
        <dsp:cNvSpPr/>
      </dsp:nvSpPr>
      <dsp:spPr>
        <a:xfrm>
          <a:off x="739527" y="761864"/>
          <a:ext cx="5123798" cy="5123798"/>
        </a:xfrm>
        <a:prstGeom prst="blockArc">
          <a:avLst>
            <a:gd name="adj1" fmla="val 12121786"/>
            <a:gd name="adj2" fmla="val 16396425"/>
            <a:gd name="adj3" fmla="val 4639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47D02AF-BBF8-408D-A3F7-E12D5CDCFA57}">
      <dsp:nvSpPr>
        <dsp:cNvPr id="0" name=""/>
        <dsp:cNvSpPr/>
      </dsp:nvSpPr>
      <dsp:spPr>
        <a:xfrm>
          <a:off x="843054" y="447736"/>
          <a:ext cx="5123798" cy="5123798"/>
        </a:xfrm>
        <a:prstGeom prst="blockArc">
          <a:avLst>
            <a:gd name="adj1" fmla="val 7374312"/>
            <a:gd name="adj2" fmla="val 11667094"/>
            <a:gd name="adj3" fmla="val 463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24A786-36BC-49A4-A54B-917ADE82F336}">
      <dsp:nvSpPr>
        <dsp:cNvPr id="0" name=""/>
        <dsp:cNvSpPr/>
      </dsp:nvSpPr>
      <dsp:spPr>
        <a:xfrm>
          <a:off x="840757" y="446251"/>
          <a:ext cx="5123798" cy="5123798"/>
        </a:xfrm>
        <a:prstGeom prst="blockArc">
          <a:avLst>
            <a:gd name="adj1" fmla="val 2959221"/>
            <a:gd name="adj2" fmla="val 7370554"/>
            <a:gd name="adj3" fmla="val 463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C2D9DE-E8CB-4B3D-B354-430B047C67D3}">
      <dsp:nvSpPr>
        <dsp:cNvPr id="0" name=""/>
        <dsp:cNvSpPr/>
      </dsp:nvSpPr>
      <dsp:spPr>
        <a:xfrm>
          <a:off x="1211269" y="182312"/>
          <a:ext cx="5123798" cy="5123798"/>
        </a:xfrm>
        <a:prstGeom prst="blockArc">
          <a:avLst>
            <a:gd name="adj1" fmla="val 21341650"/>
            <a:gd name="adj2" fmla="val 3585014"/>
            <a:gd name="adj3" fmla="val 463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0A81C6-376C-441F-BA19-565E9E5934B2}">
      <dsp:nvSpPr>
        <dsp:cNvPr id="0" name=""/>
        <dsp:cNvSpPr/>
      </dsp:nvSpPr>
      <dsp:spPr>
        <a:xfrm>
          <a:off x="1314265" y="728407"/>
          <a:ext cx="5123798" cy="5123798"/>
        </a:xfrm>
        <a:prstGeom prst="blockArc">
          <a:avLst>
            <a:gd name="adj1" fmla="val 15603792"/>
            <a:gd name="adj2" fmla="val 20576653"/>
            <a:gd name="adj3" fmla="val 463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CEF05B-1C39-4D26-A88E-6BFD0D031088}">
      <dsp:nvSpPr>
        <dsp:cNvPr id="0" name=""/>
        <dsp:cNvSpPr/>
      </dsp:nvSpPr>
      <dsp:spPr>
        <a:xfrm>
          <a:off x="2155430" y="2150524"/>
          <a:ext cx="2358214" cy="235821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100" kern="1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香</a:t>
          </a:r>
          <a:r>
            <a:rPr lang="zh-TW" altLang="en-US" sz="5100" kern="1200" dirty="0" smtClean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草</a:t>
          </a:r>
          <a:r>
            <a:rPr lang="en-US" altLang="zh-TW" sz="5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/>
          </a:r>
          <a:br>
            <a:rPr lang="en-US" altLang="zh-TW" sz="5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5100" kern="1200" dirty="0" smtClean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達</a:t>
          </a:r>
          <a:r>
            <a:rPr lang="zh-TW" altLang="en-US" sz="5100" kern="1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</a:t>
          </a:r>
          <a:endParaRPr lang="zh-TW" altLang="en-US" sz="5100" kern="1200" dirty="0">
            <a:solidFill>
              <a:srgbClr val="FF00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00782" y="2495876"/>
        <a:ext cx="1667510" cy="1667510"/>
      </dsp:txXfrm>
    </dsp:sp>
    <dsp:sp modelId="{BF211495-8344-43C9-9007-773EE474F5AA}">
      <dsp:nvSpPr>
        <dsp:cNvPr id="0" name=""/>
        <dsp:cNvSpPr/>
      </dsp:nvSpPr>
      <dsp:spPr>
        <a:xfrm>
          <a:off x="2618959" y="0"/>
          <a:ext cx="1650750" cy="165075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香草</a:t>
          </a:r>
          <a:r>
            <a:rPr lang="en-US" altLang="zh-TW" sz="2800" kern="1200" dirty="0" smtClean="0"/>
            <a:t/>
          </a:r>
          <a:br>
            <a:rPr lang="en-US" altLang="zh-TW" sz="2800" kern="1200" dirty="0" smtClean="0"/>
          </a:br>
          <a:r>
            <a:rPr lang="zh-TW" altLang="en-US" sz="2800" kern="1200" dirty="0" smtClean="0"/>
            <a:t>基本功</a:t>
          </a:r>
          <a:endParaRPr lang="en-US" altLang="zh-TW" sz="2800" kern="1200" dirty="0" smtClean="0"/>
        </a:p>
      </dsp:txBody>
      <dsp:txXfrm>
        <a:off x="2860706" y="241747"/>
        <a:ext cx="1167256" cy="1167256"/>
      </dsp:txXfrm>
    </dsp:sp>
    <dsp:sp modelId="{FE2CAFE6-6FBF-42BC-A247-4202960E0607}">
      <dsp:nvSpPr>
        <dsp:cNvPr id="0" name=""/>
        <dsp:cNvSpPr/>
      </dsp:nvSpPr>
      <dsp:spPr>
        <a:xfrm>
          <a:off x="5443203" y="1730950"/>
          <a:ext cx="1650750" cy="165075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食在</a:t>
          </a:r>
          <a:r>
            <a:rPr lang="en-US" altLang="zh-TW" sz="2800" kern="1200" dirty="0" smtClean="0"/>
            <a:t/>
          </a:r>
          <a:br>
            <a:rPr lang="en-US" altLang="zh-TW" sz="2800" kern="1200" dirty="0" smtClean="0"/>
          </a:br>
          <a:r>
            <a:rPr lang="zh-TW" altLang="en-US" sz="2800" kern="1200" dirty="0" smtClean="0"/>
            <a:t>安心</a:t>
          </a:r>
          <a:endParaRPr lang="zh-TW" altLang="en-US" sz="2800" kern="1200" dirty="0"/>
        </a:p>
      </dsp:txBody>
      <dsp:txXfrm>
        <a:off x="5684950" y="1972697"/>
        <a:ext cx="1167256" cy="1167256"/>
      </dsp:txXfrm>
    </dsp:sp>
    <dsp:sp modelId="{CD17D00A-4DD8-4B80-BB02-056694149500}">
      <dsp:nvSpPr>
        <dsp:cNvPr id="0" name=""/>
        <dsp:cNvSpPr/>
      </dsp:nvSpPr>
      <dsp:spPr>
        <a:xfrm>
          <a:off x="4208465" y="4080565"/>
          <a:ext cx="1650750" cy="165075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香草</a:t>
          </a:r>
          <a:r>
            <a:rPr lang="en-US" altLang="zh-TW" sz="2800" kern="1200" dirty="0" smtClean="0"/>
            <a:t/>
          </a:r>
          <a:br>
            <a:rPr lang="en-US" altLang="zh-TW" sz="2800" kern="1200" dirty="0" smtClean="0"/>
          </a:br>
          <a:r>
            <a:rPr lang="zh-TW" altLang="en-US" sz="2800" kern="1200" dirty="0" smtClean="0"/>
            <a:t>綠手指</a:t>
          </a:r>
          <a:endParaRPr lang="zh-TW" altLang="en-US" sz="2800" kern="1200" dirty="0"/>
        </a:p>
      </dsp:txBody>
      <dsp:txXfrm>
        <a:off x="4450212" y="4322312"/>
        <a:ext cx="1167256" cy="1167256"/>
      </dsp:txXfrm>
    </dsp:sp>
    <dsp:sp modelId="{E8DA1C19-2798-48F7-819D-6349A331366C}">
      <dsp:nvSpPr>
        <dsp:cNvPr id="0" name=""/>
        <dsp:cNvSpPr/>
      </dsp:nvSpPr>
      <dsp:spPr>
        <a:xfrm>
          <a:off x="1220109" y="4285263"/>
          <a:ext cx="1650750" cy="165075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香草</a:t>
          </a:r>
          <a:r>
            <a:rPr lang="en-US" altLang="zh-TW" sz="2800" kern="1200" dirty="0" smtClean="0"/>
            <a:t/>
          </a:r>
          <a:br>
            <a:rPr lang="en-US" altLang="zh-TW" sz="2800" kern="1200" dirty="0" smtClean="0"/>
          </a:br>
          <a:r>
            <a:rPr lang="zh-TW" altLang="en-US" sz="2800" kern="1200" dirty="0" smtClean="0"/>
            <a:t>慢活</a:t>
          </a:r>
          <a:endParaRPr lang="zh-TW" altLang="en-US" sz="2800" kern="1200" dirty="0"/>
        </a:p>
      </dsp:txBody>
      <dsp:txXfrm>
        <a:off x="1461856" y="4527010"/>
        <a:ext cx="1167256" cy="1167256"/>
      </dsp:txXfrm>
    </dsp:sp>
    <dsp:sp modelId="{6072C6B0-291B-4EEB-BB8F-33069D4BBE80}">
      <dsp:nvSpPr>
        <dsp:cNvPr id="0" name=""/>
        <dsp:cNvSpPr/>
      </dsp:nvSpPr>
      <dsp:spPr>
        <a:xfrm>
          <a:off x="156287" y="1559740"/>
          <a:ext cx="1650750" cy="165075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香草</a:t>
          </a:r>
          <a:r>
            <a:rPr lang="en-US" altLang="zh-TW" sz="2800" kern="1200" dirty="0" smtClean="0"/>
            <a:t/>
          </a:r>
          <a:br>
            <a:rPr lang="en-US" altLang="zh-TW" sz="2800" kern="1200" dirty="0" smtClean="0"/>
          </a:br>
          <a:r>
            <a:rPr lang="zh-TW" altLang="en-US" sz="2800" kern="1200" dirty="0" smtClean="0"/>
            <a:t>分享</a:t>
          </a:r>
          <a:endParaRPr lang="zh-TW" altLang="en-US" sz="2800" kern="1200" dirty="0"/>
        </a:p>
      </dsp:txBody>
      <dsp:txXfrm>
        <a:off x="398034" y="1801487"/>
        <a:ext cx="1167256" cy="1167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E2C7EC9C-7EE8-4A56-855D-18AC07DBDCAD}" type="datetimeFigureOut">
              <a:rPr lang="en-US" altLang="zh-TW" smtClean="0"/>
              <a:t>3/9/2021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77EA21AD-3BA7-4B49-9DF1-2171993A8011}" type="slidenum">
              <a:rPr lang="zh-TW" smtClean="0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BAC3EC70-F4BB-48E7-ABB8-9B7E359277E1}" type="datetimeFigureOut">
              <a:t>2021/3/9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9F669046-D62F-49D8-96B7-3C014DC234D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534CB-224B-48E5-B783-C94A9C1E42A1}" type="slidenum">
              <a:rPr lang="zh-TW" altLang="en-US" smtClean="0">
                <a:solidFill>
                  <a:prstClr val="black"/>
                </a:solidFill>
              </a:rPr>
              <a:pPr/>
              <a:t>33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0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群組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手繪多邊形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" name="線條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" name="手繪多邊形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手繪多邊形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3" name="手繪多邊形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14" name="手繪多邊形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5" name="手繪多邊形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6" name="手繪多邊形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7" name="手繪多邊形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8" name="手繪多邊形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9" name="手繪多邊形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手繪多邊形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22" name="手繪多邊形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23" name="手繪多邊形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4" name="手繪多邊形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5" name="手繪多邊形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6" name="手繪多邊形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7" name="手繪多邊形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1" name="線條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2" name="手繪多邊形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4" name="手繪多邊形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5" name="手繪多邊形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6" name="手繪多邊形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7" name="手繪多邊形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8" name="橢圓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9" name="橢圓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0" name="橢圓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41" name="群組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手繪多邊形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43" name="手繪多邊形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44" name="手繪多邊形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45" name="手繪多邊形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46" name="手繪多邊形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47" name="手繪多邊形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8" name="手繪多邊形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9" name="手繪多邊形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0" name="手繪多邊形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1" name="手繪多邊形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2" name="橢圓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3" name="手繪多邊形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4" name="線條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5" name="手繪多邊形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56" name="群組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手繪多邊形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8" name="手繪多邊形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59" name="手繪多邊形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0" name="手繪多邊形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1" name="手繪多邊形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2" name="手繪多邊形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3" name="手繪多邊形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4" name="手繪多邊形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65" name="群組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手繪多邊形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67" name="手繪多邊形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68" name="手繪多邊形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69" name="手繪多邊形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0" name="手繪多邊形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1" name="手繪多邊形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2" name="手繪多邊形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3" name="手繪多邊形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4" name="手繪多邊形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5" name="手繪多邊形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6" name="線條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7" name="手繪多邊形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8" name="手繪多邊形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79" name="手繪多邊形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0" name="手繪多邊形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1" name="手繪多邊形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2" name="手繪多邊形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3" name="橢圓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4" name="橢圓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5" name="橢圓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86" name="群組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手繪多邊形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88" name="手繪多邊形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89" name="手繪多邊形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90" name="手繪多邊形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91" name="手繪多邊形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92" name="手繪多邊形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3" name="手繪多邊形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4" name="手繪多邊形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5" name="手繪多邊形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6" name="手繪多邊形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7" name="橢圓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98" name="群組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手繪多邊形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00" name="手繪多邊形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01" name="手繪多邊形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02" name="手繪多邊形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103" name="手繪多邊形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zh-TW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zh-TW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t>2021/3/9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 latinLnBrk="0">
              <a:defRPr lang="zh-TW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t>2021/3/9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t>2021/3/9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群組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手繪多邊形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8" name="橢圓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grpSp>
          <p:nvGrpSpPr>
            <p:cNvPr id="9" name="群組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手繪多邊形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11" name="手繪多邊形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</p:grpSp>
        <p:sp>
          <p:nvSpPr>
            <p:cNvPr id="12" name="手繪多邊形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TW"/>
            </a:p>
          </p:txBody>
        </p:sp>
        <p:sp>
          <p:nvSpPr>
            <p:cNvPr id="14" name="手繪多邊形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5" name="手繪多邊形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6" name="手繪多邊形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7" name="手繪多邊形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8" name="橢圓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9" name="手繪多邊形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/>
            </a:p>
          </p:txBody>
        </p:sp>
        <p:sp>
          <p:nvSpPr>
            <p:cNvPr id="20" name="手繪多邊形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/>
            </a:p>
          </p:txBody>
        </p:sp>
        <p:sp>
          <p:nvSpPr>
            <p:cNvPr id="21" name="手繪多邊形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/>
            </a:p>
          </p:txBody>
        </p:sp>
        <p:grpSp>
          <p:nvGrpSpPr>
            <p:cNvPr id="23" name="群組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手繪多邊形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25" name="線條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26" name="手繪多邊形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27" name="手繪多邊形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28" name="手繪多邊形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29" name="橢圓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/>
              </a:p>
            </p:txBody>
          </p:sp>
        </p:grpSp>
        <p:sp>
          <p:nvSpPr>
            <p:cNvPr id="30" name="手繪多邊形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31" name="手繪多邊形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/>
            </a:p>
          </p:txBody>
        </p:sp>
        <p:sp>
          <p:nvSpPr>
            <p:cNvPr id="32" name="手繪多邊形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/>
            </a:p>
          </p:txBody>
        </p:sp>
        <p:grpSp>
          <p:nvGrpSpPr>
            <p:cNvPr id="33" name="群組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手繪多邊形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35" name="手繪多邊形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36" name="手繪多邊形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37" name="手繪多邊形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38" name="手繪多邊形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zh-TW"/>
              </a:p>
            </p:txBody>
          </p:sp>
        </p:grpSp>
      </p:grpSp>
      <p:grpSp>
        <p:nvGrpSpPr>
          <p:cNvPr id="83" name="群組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手繪多邊形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0" name="手繪多邊形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1" name="手繪多邊形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/>
            </a:p>
          </p:txBody>
        </p:sp>
        <p:sp>
          <p:nvSpPr>
            <p:cNvPr id="43" name="手繪多邊形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4" name="線條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5" name="手繪多邊形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zh-TW"/>
            </a:p>
          </p:txBody>
        </p:sp>
        <p:sp>
          <p:nvSpPr>
            <p:cNvPr id="46" name="手繪多邊形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7" name="手繪多邊形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8" name="手繪多邊形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49" name="手繪多邊形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0" name="手繪多邊形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1" name="手繪多邊形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2" name="線條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3" name="手繪多邊形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4" name="手繪多邊形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5" name="手繪多邊形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6" name="手繪多邊形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7" name="手繪多邊形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58" name="手繪多邊形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grpSp>
          <p:nvGrpSpPr>
            <p:cNvPr id="59" name="群組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手繪多邊形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66" name="手繪多邊形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67" name="手繪多邊形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</p:grpSp>
        <p:grpSp>
          <p:nvGrpSpPr>
            <p:cNvPr id="60" name="群組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手繪多邊形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62" name="手繪多邊形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63" name="手繪多邊形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/>
              </a:p>
            </p:txBody>
          </p:sp>
          <p:sp>
            <p:nvSpPr>
              <p:cNvPr id="64" name="橢圓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/>
              </a:p>
            </p:txBody>
          </p: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zh-TW" sz="52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zh-TW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t>2021/3/9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t>2021/3/9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t>2021/3/9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t>2021/3/9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手繪多邊形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" name="線條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" name="手繪多邊形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" name="手繪多邊形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3" name="手繪多邊形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4" name="手繪多邊形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5" name="手繪多邊形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6" name="手繪多邊形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7" name="手繪多邊形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zh-TW" sz="34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t>2021/3/9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手繪多邊形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0" name="線條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1" name="手繪多邊形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2" name="手繪多邊形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3" name="手繪多邊形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4" name="手繪多邊形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5" name="手繪多邊形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6" name="手繪多邊形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  <p:sp>
          <p:nvSpPr>
            <p:cNvPr id="17" name="手繪多邊形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zh-TW" sz="34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t>2021/3/9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群組 62"/>
          <p:cNvGrpSpPr/>
          <p:nvPr userDrawn="1"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手繪多邊形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9" name="線條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0" name="手繪多邊形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1" name="手繪多邊形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2" name="手繪多邊形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3" name="手繪多邊形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6" name="手繪多邊形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7" name="手繪多邊形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8" name="手繪多邊形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62" name="群組 61"/>
          <p:cNvGrpSpPr/>
          <p:nvPr userDrawn="1"/>
        </p:nvGrpSpPr>
        <p:grpSpPr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手繪多邊形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" name="線條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1" name="手繪多邊形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" name="手繪多邊形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手繪多邊形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手繪多邊形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5" name="手繪多邊形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6" name="手繪多邊形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7" name="線條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8" name="手繪多邊形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9" name="手繪多邊形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0" name="手繪多邊形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1" name="手繪多邊形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2" name="手繪多邊形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3" name="手繪多邊形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4" name="手繪多邊形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5" name="手繪多邊形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6" name="線條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7" name="手繪多邊形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28" name="群組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手繪多邊形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30" name="手繪多邊形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31" name="橢圓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2" name="手繪多邊形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4" name="手繪多邊形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5" name="手繪多邊形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6" name="手繪多邊形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7" name="手繪多邊形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4" name="橢圓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5" name="手繪多邊形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49" name="群組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手繪多邊形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1" name="線條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2" name="手繪多邊形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3" name="手繪多邊形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4" name="手繪多邊形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5" name="橢圓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grpSp>
          <p:nvGrpSpPr>
            <p:cNvPr id="56" name="群組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手繪多邊形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8" name="手繪多邊形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9" name="手繪多邊形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60" name="手繪多邊形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61" name="手繪多邊形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zh-TW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AB6F22D-34FA-43A4-B48A-40A230D6062C}" type="datetime1">
              <a:rPr lang="en-US" altLang="zh-TW" smtClean="0"/>
              <a:pPr/>
              <a:t>3/9/2021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84FD59D-33F1-4A76-843D-E67207CAFE54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400" kern="1200">
          <a:solidFill>
            <a:schemeClr val="tx1">
              <a:lumMod val="7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55321" y="1402915"/>
            <a:ext cx="11636679" cy="1780552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altLang="zh-TW" sz="5000" b="1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107</a:t>
            </a:r>
            <a:r>
              <a:rPr lang="zh-TW" altLang="zh-TW" sz="5000" b="1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學年</a:t>
            </a:r>
            <a:r>
              <a:rPr lang="zh-TW" altLang="zh-TW" sz="5000" b="1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度</a:t>
            </a:r>
            <a:r>
              <a:rPr lang="zh-TW" altLang="en-US" sz="5000" b="1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食農教育</a:t>
            </a:r>
            <a:r>
              <a:rPr lang="zh-TW" altLang="en-US" sz="5000" b="1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成果</a:t>
            </a:r>
            <a:r>
              <a:rPr lang="zh-TW" altLang="en-US" sz="5000" b="1" kern="100" dirty="0" smtClean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報告</a:t>
            </a:r>
            <a:endParaRPr lang="zh-TW" altLang="zh-TW" sz="50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79737" y="3445077"/>
            <a:ext cx="9757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kern="100" dirty="0" smtClean="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執行學校</a:t>
            </a:r>
            <a:r>
              <a:rPr lang="en-US" altLang="zh-TW" sz="5400" b="1" kern="100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zh-TW" sz="5400" b="1" kern="100" dirty="0" smtClean="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嘉義縣</a:t>
            </a:r>
            <a:r>
              <a:rPr lang="zh-TW" altLang="zh-TW" sz="54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黎明</a:t>
            </a:r>
            <a:r>
              <a:rPr lang="zh-TW" altLang="zh-TW" sz="5400" b="1" kern="100" dirty="0" smtClean="0">
                <a:solidFill>
                  <a:prstClr val="white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國小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香草基本功</a:t>
            </a:r>
            <a:r>
              <a:rPr lang="en-US" altLang="zh-TW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精油達</a:t>
            </a:r>
            <a:r>
              <a:rPr lang="zh-TW" alt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魏老師介紹精油與生活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82" y="2657673"/>
            <a:ext cx="4389438" cy="3292078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840567"/>
            <a:ext cx="4389437" cy="2926291"/>
          </a:xfrm>
        </p:spPr>
      </p:pic>
    </p:spTree>
    <p:extLst>
      <p:ext uri="{BB962C8B-B14F-4D97-AF65-F5344CB8AC3E}">
        <p14:creationId xmlns:p14="http://schemas.microsoft.com/office/powerpoint/2010/main" val="29221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 txBox="1">
            <a:spLocks/>
          </p:cNvSpPr>
          <p:nvPr/>
        </p:nvSpPr>
        <p:spPr>
          <a:xfrm>
            <a:off x="230611" y="321086"/>
            <a:ext cx="10378122" cy="138694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香草基本功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香草老師</a:t>
            </a:r>
            <a:endParaRPr lang="zh-TW" alt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金得老師介紹香草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大姐姐介紹香草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40566"/>
            <a:ext cx="4389438" cy="2926292"/>
          </a:xfrm>
        </p:spPr>
      </p:pic>
      <p:pic>
        <p:nvPicPr>
          <p:cNvPr id="9" name="內容版面配置區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840567"/>
            <a:ext cx="4389437" cy="2926291"/>
          </a:xfrm>
        </p:spPr>
      </p:pic>
    </p:spTree>
    <p:extLst>
      <p:ext uri="{BB962C8B-B14F-4D97-AF65-F5344CB8AC3E}">
        <p14:creationId xmlns:p14="http://schemas.microsoft.com/office/powerpoint/2010/main" val="29231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 txBox="1">
            <a:spLocks/>
          </p:cNvSpPr>
          <p:nvPr/>
        </p:nvSpPr>
        <p:spPr>
          <a:xfrm>
            <a:off x="230611" y="321086"/>
            <a:ext cx="10378122" cy="138694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香草基本功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香草老師</a:t>
            </a:r>
            <a:endParaRPr lang="zh-TW" alt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秋分老師介紹如何萃取精油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39533"/>
            <a:ext cx="4389438" cy="2500361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929467"/>
            <a:ext cx="4389437" cy="2610427"/>
          </a:xfrm>
        </p:spPr>
      </p:pic>
    </p:spTree>
    <p:extLst>
      <p:ext uri="{BB962C8B-B14F-4D97-AF65-F5344CB8AC3E}">
        <p14:creationId xmlns:p14="http://schemas.microsoft.com/office/powerpoint/2010/main" val="22947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>
          <a:xfrm>
            <a:off x="230610" y="321086"/>
            <a:ext cx="9514279" cy="138694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香草基本功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四健會</a:t>
            </a:r>
            <a:endParaRPr lang="zh-TW" alt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香草防蚊液製作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67530"/>
            <a:ext cx="4389438" cy="2472364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秋分老師教小朋友如何製作防蚊液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3067531"/>
            <a:ext cx="4389437" cy="2472363"/>
          </a:xfrm>
        </p:spPr>
      </p:pic>
    </p:spTree>
    <p:extLst>
      <p:ext uri="{BB962C8B-B14F-4D97-AF65-F5344CB8AC3E}">
        <p14:creationId xmlns:p14="http://schemas.microsoft.com/office/powerpoint/2010/main" val="421387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057" y="1770820"/>
            <a:ext cx="4745518" cy="410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91740" y="311875"/>
            <a:ext cx="9618484" cy="6233891"/>
          </a:xfrm>
        </p:spPr>
        <p:txBody>
          <a:bodyPr>
            <a:noAutofit/>
          </a:bodyPr>
          <a:lstStyle/>
          <a:p>
            <a:pPr algn="ctr"/>
            <a:r>
              <a:rPr lang="zh-TW" altLang="en-US" sz="21000" dirty="0"/>
              <a:t>食在</a:t>
            </a:r>
            <a:r>
              <a:rPr lang="en-US" altLang="zh-TW" sz="21000" dirty="0" smtClean="0"/>
              <a:t/>
            </a:r>
            <a:br>
              <a:rPr lang="en-US" altLang="zh-TW" sz="21000" dirty="0" smtClean="0"/>
            </a:br>
            <a:r>
              <a:rPr lang="zh-TW" altLang="en-US" sz="21000" dirty="0"/>
              <a:t>安心</a:t>
            </a:r>
          </a:p>
        </p:txBody>
      </p:sp>
    </p:spTree>
    <p:extLst>
      <p:ext uri="{BB962C8B-B14F-4D97-AF65-F5344CB8AC3E}">
        <p14:creationId xmlns:p14="http://schemas.microsoft.com/office/powerpoint/2010/main" val="27992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食在安心</a:t>
            </a:r>
            <a:r>
              <a:rPr lang="en-US" altLang="zh-TW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認識食品營養</a:t>
            </a:r>
            <a:r>
              <a:rPr lang="en-US" altLang="zh-TW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護理師</a:t>
            </a:r>
            <a:r>
              <a:rPr lang="en-US" altLang="zh-TW" dirty="0" smtClean="0"/>
              <a:t>-</a:t>
            </a:r>
            <a:r>
              <a:rPr lang="zh-TW" altLang="en-US" dirty="0" smtClean="0"/>
              <a:t>營養教育宣導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40566"/>
            <a:ext cx="4389438" cy="2926292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840567"/>
            <a:ext cx="4389437" cy="2926291"/>
          </a:xfrm>
        </p:spPr>
      </p:pic>
    </p:spTree>
    <p:extLst>
      <p:ext uri="{BB962C8B-B14F-4D97-AF65-F5344CB8AC3E}">
        <p14:creationId xmlns:p14="http://schemas.microsoft.com/office/powerpoint/2010/main" val="429023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4200293" y="6039606"/>
            <a:ext cx="554459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/>
              <a:t>美蘭老師教導正確的食品安全認識</a:t>
            </a:r>
            <a:endParaRPr lang="zh-TW" alt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651" y="2237754"/>
            <a:ext cx="4807132" cy="3605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194" y="2041262"/>
            <a:ext cx="4952774" cy="3449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食在安心</a:t>
            </a:r>
            <a:r>
              <a:rPr lang="en-US" altLang="zh-TW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認識安全食品</a:t>
            </a:r>
            <a:r>
              <a:rPr lang="en-US" altLang="zh-TW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283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736448" y="4827484"/>
            <a:ext cx="282832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食品添加物的用途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11" y="1907177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847" y="2730137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456" y="1823962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4361457" y="5669789"/>
            <a:ext cx="354003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化學香料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VS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天然食物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452247" y="4744269"/>
            <a:ext cx="282832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化學製飲料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0789" y="4000460"/>
            <a:ext cx="1851212" cy="28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食在安心</a:t>
            </a:r>
            <a:r>
              <a:rPr lang="en-US" altLang="zh-TW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食品添加物的認識</a:t>
            </a:r>
            <a:r>
              <a:rPr lang="en-US" altLang="zh-TW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lang="zh-TW" altLang="en-US" sz="4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861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91740" y="311875"/>
            <a:ext cx="9618484" cy="6233891"/>
          </a:xfrm>
        </p:spPr>
        <p:txBody>
          <a:bodyPr>
            <a:noAutofit/>
          </a:bodyPr>
          <a:lstStyle/>
          <a:p>
            <a:pPr algn="ctr"/>
            <a:r>
              <a:rPr lang="zh-TW" altLang="en-US" sz="21000" dirty="0" smtClean="0"/>
              <a:t>香草</a:t>
            </a:r>
            <a:r>
              <a:rPr lang="en-US" altLang="zh-TW" sz="21000" dirty="0" smtClean="0"/>
              <a:t/>
            </a:r>
            <a:br>
              <a:rPr lang="en-US" altLang="zh-TW" sz="21000" dirty="0" smtClean="0"/>
            </a:br>
            <a:r>
              <a:rPr lang="zh-TW" altLang="en-US" sz="21000" dirty="0" smtClean="0"/>
              <a:t>綠手指</a:t>
            </a:r>
            <a:endParaRPr lang="zh-TW" altLang="en-US" sz="21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20" y="82677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8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 txBox="1">
            <a:spLocks/>
          </p:cNvSpPr>
          <p:nvPr/>
        </p:nvSpPr>
        <p:spPr>
          <a:xfrm>
            <a:off x="1880066" y="703464"/>
            <a:ext cx="2770073" cy="69545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栽種香草</a:t>
            </a:r>
          </a:p>
        </p:txBody>
      </p:sp>
      <p:sp>
        <p:nvSpPr>
          <p:cNvPr id="26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香草綠手指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6125" y="188682"/>
            <a:ext cx="2474423" cy="331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小朋友認真除草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7154"/>
            <a:ext cx="4389438" cy="3293116"/>
          </a:xfrm>
        </p:spPr>
      </p:pic>
      <p:sp>
        <p:nvSpPr>
          <p:cNvPr id="9" name="文字版面配置區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657154"/>
            <a:ext cx="4389437" cy="3293115"/>
          </a:xfrm>
        </p:spPr>
      </p:pic>
    </p:spTree>
    <p:extLst>
      <p:ext uri="{BB962C8B-B14F-4D97-AF65-F5344CB8AC3E}">
        <p14:creationId xmlns:p14="http://schemas.microsoft.com/office/powerpoint/2010/main" val="11595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87074" y="214639"/>
            <a:ext cx="2985370" cy="1143000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solidFill>
                  <a:srgbClr val="C00000"/>
                </a:solidFill>
                <a:latin typeface="+mn-ea"/>
                <a:ea typeface="+mn-ea"/>
              </a:rPr>
              <a:t>簡報內容</a:t>
            </a:r>
            <a:endParaRPr lang="en-US" sz="54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83070" y="1496611"/>
            <a:ext cx="6313118" cy="35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zh-TW" altLang="en-US" sz="36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3600" dirty="0" smtClean="0"/>
              <a:t>香草基本</a:t>
            </a:r>
            <a:r>
              <a:rPr lang="zh-TW" altLang="en-US" sz="3600" dirty="0"/>
              <a:t>功</a:t>
            </a:r>
            <a:endParaRPr lang="en-US" altLang="zh-TW" sz="3600" dirty="0"/>
          </a:p>
          <a:p>
            <a:pPr lvl="0">
              <a:lnSpc>
                <a:spcPct val="130000"/>
              </a:lnSpc>
            </a:pPr>
            <a:r>
              <a:rPr lang="zh-TW" altLang="en-US" sz="36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二、</a:t>
            </a:r>
            <a:r>
              <a:rPr lang="zh-TW" altLang="en-US" sz="3600" dirty="0"/>
              <a:t>食</a:t>
            </a:r>
            <a:r>
              <a:rPr lang="zh-TW" altLang="en-US" sz="3600" dirty="0" smtClean="0"/>
              <a:t>在安心</a:t>
            </a:r>
            <a:endParaRPr lang="en-US" altLang="zh-TW" sz="3600" kern="1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</a:pPr>
            <a:r>
              <a:rPr lang="zh-TW" altLang="en-US" sz="3600" kern="100" dirty="0" smtClean="0">
                <a:solidFill>
                  <a:srgbClr val="1D52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3600" kern="100" dirty="0" smtClean="0">
                <a:solidFill>
                  <a:srgbClr val="1D52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dirty="0"/>
              <a:t>香</a:t>
            </a:r>
            <a:r>
              <a:rPr lang="zh-TW" altLang="en-US" sz="3600" dirty="0" smtClean="0"/>
              <a:t>草綠手指</a:t>
            </a:r>
            <a:endParaRPr lang="en-US" altLang="zh-TW" sz="3600" kern="100" dirty="0" smtClean="0">
              <a:solidFill>
                <a:srgbClr val="1D525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>
              <a:lnSpc>
                <a:spcPct val="130000"/>
              </a:lnSpc>
            </a:pPr>
            <a:r>
              <a:rPr lang="zh-TW" altLang="en-US" sz="3600" kern="100" dirty="0" smtClean="0">
                <a:solidFill>
                  <a:srgbClr val="1D52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en-US" sz="3600" kern="100" dirty="0" smtClean="0">
                <a:solidFill>
                  <a:srgbClr val="1D52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600" dirty="0" smtClean="0"/>
              <a:t>香草慢</a:t>
            </a:r>
            <a:r>
              <a:rPr lang="zh-TW" altLang="en-US" sz="3600" dirty="0"/>
              <a:t>活</a:t>
            </a:r>
          </a:p>
          <a:p>
            <a:pPr fontAlgn="ctr">
              <a:lnSpc>
                <a:spcPct val="130000"/>
              </a:lnSpc>
            </a:pPr>
            <a:r>
              <a:rPr lang="zh-TW" altLang="en-US" sz="3600" kern="100" dirty="0" smtClean="0">
                <a:solidFill>
                  <a:srgbClr val="1D52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五、</a:t>
            </a:r>
            <a:r>
              <a:rPr lang="zh-TW" altLang="en-US" sz="3600" dirty="0" smtClean="0"/>
              <a:t>香草分享</a:t>
            </a:r>
            <a:endParaRPr lang="zh-TW" altLang="en-U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91" y="117475"/>
            <a:ext cx="262413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4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6375400" y="6022822"/>
            <a:ext cx="483443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師生共同努力的一起維護香草園。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香草綠手指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316361"/>
            <a:ext cx="4389437" cy="3292077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16361"/>
            <a:ext cx="4389438" cy="3292077"/>
          </a:xfrm>
        </p:spPr>
      </p:pic>
    </p:spTree>
    <p:extLst>
      <p:ext uri="{BB962C8B-B14F-4D97-AF65-F5344CB8AC3E}">
        <p14:creationId xmlns:p14="http://schemas.microsoft.com/office/powerpoint/2010/main" val="28511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813" y="3670664"/>
            <a:ext cx="5756912" cy="3235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1" name="文字方塊 10"/>
          <p:cNvSpPr txBox="1"/>
          <p:nvPr/>
        </p:nvSpPr>
        <p:spPr>
          <a:xfrm>
            <a:off x="782653" y="5151451"/>
            <a:ext cx="476157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老師教我們利用扦插幫香草繁殖。</a:t>
            </a:r>
            <a:endParaRPr lang="zh-TW" altLang="en-US" sz="2400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香草綠手指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87" y="1986951"/>
            <a:ext cx="4489901" cy="33674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608" y="387408"/>
            <a:ext cx="5037666" cy="37782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74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09130" y="311875"/>
            <a:ext cx="5603221" cy="6233891"/>
          </a:xfrm>
        </p:spPr>
        <p:txBody>
          <a:bodyPr>
            <a:noAutofit/>
          </a:bodyPr>
          <a:lstStyle/>
          <a:p>
            <a:r>
              <a:rPr lang="zh-TW" altLang="en-US" sz="21000" dirty="0" smtClean="0"/>
              <a:t>香草慢活</a:t>
            </a:r>
            <a:endParaRPr lang="zh-TW" altLang="en-US" sz="21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9165" y="3095897"/>
            <a:ext cx="2705270" cy="362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39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230612" y="321086"/>
            <a:ext cx="9879546" cy="13869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香草慢活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舒爽</a:t>
            </a:r>
            <a:r>
              <a:rPr lang="zh-TW" altLang="en-US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膏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40566"/>
            <a:ext cx="4389438" cy="2926292"/>
          </a:xfrm>
        </p:spPr>
      </p:pic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657674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222590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230612" y="321086"/>
            <a:ext cx="9879546" cy="13869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香草慢活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手工皂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7673"/>
            <a:ext cx="4389438" cy="3292078"/>
          </a:xfrm>
        </p:spPr>
      </p:pic>
      <p:sp>
        <p:nvSpPr>
          <p:cNvPr id="6" name="文字版面配置區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657674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26427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26619" y="6169721"/>
            <a:ext cx="4325275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/>
              <a:t>洋菜條作</a:t>
            </a:r>
            <a:r>
              <a:rPr lang="en-US" altLang="zh-TW" sz="2400" dirty="0"/>
              <a:t>a</a:t>
            </a:r>
            <a:r>
              <a:rPr lang="zh-TW" altLang="en-US" sz="2400" dirty="0"/>
              <a:t>天然</a:t>
            </a:r>
            <a:r>
              <a:rPr lang="zh-TW" altLang="en-US" sz="2400" dirty="0" smtClean="0"/>
              <a:t>果凍</a:t>
            </a:r>
            <a:r>
              <a:rPr lang="zh-TW" altLang="en-US" sz="2400" dirty="0"/>
              <a:t>，最健康</a:t>
            </a:r>
            <a:r>
              <a:rPr lang="en-US" altLang="zh-TW" sz="2400" dirty="0" smtClean="0"/>
              <a:t>~</a:t>
            </a:r>
          </a:p>
        </p:txBody>
      </p:sp>
      <p:pic>
        <p:nvPicPr>
          <p:cNvPr id="4098" name="Picture 2" descr="D:\106.02.08-10香草小達人培訓\DSC019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5210" y="2187476"/>
            <a:ext cx="5309660" cy="3982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" y="1849366"/>
            <a:ext cx="5328130" cy="348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香草慢活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香草果凍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72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230611" y="321086"/>
            <a:ext cx="11673522" cy="13869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香草慢活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香草陶土拓印印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7673"/>
            <a:ext cx="4389438" cy="3292078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657674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27441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2511282" y="5938889"/>
            <a:ext cx="618836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/>
              <a:t>純手工天然、無農藥、無化肥之香草製品</a:t>
            </a:r>
            <a:r>
              <a:rPr lang="en-US" altLang="zh-TW" sz="2400" dirty="0" smtClean="0"/>
              <a:t>~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82" y="2698889"/>
            <a:ext cx="4319797" cy="32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087" y="3074454"/>
            <a:ext cx="4319797" cy="324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香草慢活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香草油</a:t>
            </a:r>
            <a:r>
              <a:rPr lang="en-US" altLang="zh-TW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醋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9430" y="1413393"/>
            <a:ext cx="4648547" cy="34865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香草慢活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香草餅乾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840567"/>
            <a:ext cx="4389437" cy="2926291"/>
          </a:xfrm>
        </p:spPr>
      </p:pic>
      <p:pic>
        <p:nvPicPr>
          <p:cNvPr id="12" name="內容版面配置區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7673"/>
            <a:ext cx="4389438" cy="3292078"/>
          </a:xfrm>
        </p:spPr>
      </p:pic>
    </p:spTree>
    <p:extLst>
      <p:ext uri="{BB962C8B-B14F-4D97-AF65-F5344CB8AC3E}">
        <p14:creationId xmlns:p14="http://schemas.microsoft.com/office/powerpoint/2010/main" val="15632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6409245" y="5967858"/>
            <a:ext cx="354465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/>
              <a:t>從土地到餐桌的旅程體驗</a:t>
            </a:r>
            <a:endParaRPr lang="zh-TW" alt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236" y="1881705"/>
            <a:ext cx="4596478" cy="344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30611" y="321086"/>
            <a:ext cx="9083205" cy="138694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香草慢活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香草饅頭</a:t>
            </a:r>
            <a:endParaRPr lang="zh-TW" alt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576" y="2283019"/>
            <a:ext cx="4536818" cy="3402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275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280" y="210841"/>
            <a:ext cx="262413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156734" y="425581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4800" b="1" kern="0" dirty="0" smtClean="0">
                <a:solidFill>
                  <a:srgbClr val="266C28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學校</a:t>
            </a:r>
            <a:r>
              <a:rPr lang="zh-TW" altLang="en-US" sz="4800" b="1" kern="0" dirty="0">
                <a:solidFill>
                  <a:srgbClr val="266C28"/>
                </a:solidFill>
                <a:latin typeface="細明體" panose="02020509000000000000" pitchFamily="49" charset="-120"/>
                <a:ea typeface="細明體" panose="02020509000000000000" pitchFamily="49" charset="-120"/>
              </a:rPr>
              <a:t>概況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1775521" y="1700808"/>
          <a:ext cx="4744249" cy="4536504"/>
        </p:xfrm>
        <a:graphic>
          <a:graphicData uri="http://schemas.openxmlformats.org/drawingml/2006/table">
            <a:tbl>
              <a:tblPr/>
              <a:tblGrid>
                <a:gridCol w="7107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691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691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85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691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6919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0427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2140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51182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班</a:t>
                      </a: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二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三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四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五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六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年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幼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600" kern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兒 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合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計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6219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學生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1242">
                <a:tc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教師數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級任</a:t>
                      </a: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人，科任</a:t>
                      </a: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人，幼教師</a:t>
                      </a: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1242">
                <a:tc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員工數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TW" sz="15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人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TW" sz="15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校長，護理師，幹事及教保員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7325855" y="5544467"/>
            <a:ext cx="3242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學童家庭概況分析圖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小學部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r>
              <a:rPr lang="zh-TW" altLang="en-US" dirty="0" smtClean="0">
                <a:solidFill>
                  <a:srgbClr val="FF0000"/>
                </a:solidFill>
              </a:rPr>
              <a:t>弱勢家庭佔</a:t>
            </a:r>
            <a:r>
              <a:rPr lang="en-US" altLang="zh-TW" dirty="0" smtClean="0">
                <a:solidFill>
                  <a:srgbClr val="FF0000"/>
                </a:solidFill>
              </a:rPr>
              <a:t>72</a:t>
            </a:r>
            <a:r>
              <a:rPr lang="en-US" altLang="zh-TW" dirty="0">
                <a:solidFill>
                  <a:srgbClr val="FF0000"/>
                </a:solidFill>
              </a:rPr>
              <a:t>%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11" name="圖表 10"/>
          <p:cNvGraphicFramePr/>
          <p:nvPr>
            <p:extLst/>
          </p:nvPr>
        </p:nvGraphicFramePr>
        <p:xfrm>
          <a:off x="6837871" y="1857977"/>
          <a:ext cx="3935760" cy="3148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102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09130" y="311875"/>
            <a:ext cx="5603221" cy="6233891"/>
          </a:xfrm>
        </p:spPr>
        <p:txBody>
          <a:bodyPr>
            <a:noAutofit/>
          </a:bodyPr>
          <a:lstStyle/>
          <a:p>
            <a:r>
              <a:rPr lang="zh-TW" altLang="en-US" sz="21000" dirty="0" smtClean="0"/>
              <a:t>香草</a:t>
            </a:r>
            <a:r>
              <a:rPr lang="zh-TW" altLang="en-US" sz="21000" dirty="0"/>
              <a:t>分享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9690" y="2274849"/>
            <a:ext cx="3160534" cy="45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8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230611" y="321086"/>
            <a:ext cx="10301922" cy="13869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香草分享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埔尾社區</a:t>
            </a:r>
            <a:endParaRPr lang="zh-TW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何教授至埔尾社區分享香草</a:t>
            </a:r>
            <a:endParaRPr lang="zh-TW" altLang="en-US" dirty="0"/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7673"/>
            <a:ext cx="4389438" cy="3292078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埔尾社區總幹事一起分享種香草</a:t>
            </a:r>
            <a:endParaRPr lang="zh-TW" altLang="en-US" dirty="0"/>
          </a:p>
        </p:txBody>
      </p:sp>
      <p:pic>
        <p:nvPicPr>
          <p:cNvPr id="14" name="內容版面配置區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657674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38214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105.01.14服務學習校外教學\香草解說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68" y="3754334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900" y="3754334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6272" y="1889089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30611" y="321086"/>
            <a:ext cx="7998989" cy="13869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香草分享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特色交流</a:t>
            </a:r>
            <a:endParaRPr lang="zh-TW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4" descr="H:\原鄉戶外教育\香草介紹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09685" y="1787511"/>
            <a:ext cx="3665398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7546592" y="6351742"/>
            <a:ext cx="456411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/>
              <a:t>讓</a:t>
            </a:r>
            <a:r>
              <a:rPr lang="en-US" altLang="zh-TW" sz="2400" dirty="0" smtClean="0"/>
              <a:t>~</a:t>
            </a:r>
            <a:r>
              <a:rPr lang="zh-TW" altLang="en-US" sz="2400" dirty="0" smtClean="0"/>
              <a:t>我們一起享受香草的美好吧</a:t>
            </a:r>
            <a:r>
              <a:rPr lang="en-US" altLang="zh-TW" sz="2400" dirty="0"/>
              <a:t>!</a:t>
            </a:r>
            <a:endParaRPr lang="en-US" altLang="zh-TW" sz="2400" dirty="0" smtClean="0"/>
          </a:p>
        </p:txBody>
      </p:sp>
      <p:sp>
        <p:nvSpPr>
          <p:cNvPr id="9" name="文字方塊 8"/>
          <p:cNvSpPr txBox="1"/>
          <p:nvPr/>
        </p:nvSpPr>
        <p:spPr>
          <a:xfrm>
            <a:off x="1800208" y="6361829"/>
            <a:ext cx="254319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/>
              <a:t>香草</a:t>
            </a:r>
            <a:r>
              <a:rPr lang="en-US" altLang="zh-TW" sz="2400" dirty="0"/>
              <a:t>&amp;</a:t>
            </a:r>
            <a:r>
              <a:rPr lang="zh-TW" altLang="en-US" sz="2400" dirty="0"/>
              <a:t>原</a:t>
            </a:r>
            <a:r>
              <a:rPr lang="zh-TW" altLang="en-US" sz="2400" dirty="0" smtClean="0"/>
              <a:t>舞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山美</a:t>
            </a:r>
            <a:r>
              <a:rPr lang="en-US" altLang="zh-TW" sz="2400" dirty="0" smtClean="0"/>
              <a:t>)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005695" y="4538256"/>
            <a:ext cx="277210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/>
              <a:t>香草</a:t>
            </a:r>
            <a:r>
              <a:rPr lang="en-US" altLang="zh-TW" sz="2400" dirty="0" smtClean="0"/>
              <a:t>&amp;</a:t>
            </a:r>
            <a:r>
              <a:rPr lang="zh-TW" altLang="en-US" sz="2400" dirty="0" smtClean="0"/>
              <a:t>科學（新美）</a:t>
            </a:r>
            <a:endParaRPr lang="en-US" altLang="zh-TW" sz="2400" dirty="0" smtClean="0"/>
          </a:p>
        </p:txBody>
      </p:sp>
      <p:sp>
        <p:nvSpPr>
          <p:cNvPr id="12" name="文字方塊 11"/>
          <p:cNvSpPr txBox="1"/>
          <p:nvPr/>
        </p:nvSpPr>
        <p:spPr>
          <a:xfrm>
            <a:off x="8722715" y="4436678"/>
            <a:ext cx="253795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 smtClean="0"/>
              <a:t>香草</a:t>
            </a:r>
            <a:r>
              <a:rPr lang="en-US" altLang="zh-TW" sz="2400" dirty="0" smtClean="0"/>
              <a:t>&amp;</a:t>
            </a:r>
            <a:r>
              <a:rPr lang="zh-TW" altLang="en-US" sz="2400" dirty="0"/>
              <a:t>茶</a:t>
            </a:r>
            <a:r>
              <a:rPr lang="zh-TW" altLang="en-US" sz="2400" dirty="0" smtClean="0"/>
              <a:t>香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隙頂</a:t>
            </a:r>
            <a:r>
              <a:rPr lang="en-US" altLang="zh-TW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36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678362" y="1381797"/>
            <a:ext cx="396615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28650" lvl="1" indent="-171450" algn="just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TW" altLang="en-US" sz="2800" kern="100" dirty="0">
                <a:solidFill>
                  <a:srgbClr val="0000FF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Times New Roman" panose="02020603050405020304" pitchFamily="18" charset="0"/>
              </a:rPr>
              <a:t>校際</a:t>
            </a:r>
            <a:r>
              <a:rPr lang="zh-TW" altLang="en-US" sz="2800" kern="100" dirty="0" smtClean="0">
                <a:solidFill>
                  <a:srgbClr val="0000FF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Times New Roman" panose="02020603050405020304" pitchFamily="18" charset="0"/>
              </a:rPr>
              <a:t>交流</a:t>
            </a:r>
            <a:r>
              <a:rPr lang="en-US" altLang="zh-TW" sz="2800" kern="100" dirty="0" smtClean="0">
                <a:solidFill>
                  <a:srgbClr val="0000FF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Times New Roman" panose="02020603050405020304" pitchFamily="18" charset="0"/>
              </a:rPr>
              <a:t>~</a:t>
            </a:r>
            <a:r>
              <a:rPr lang="zh-TW" altLang="en-US" sz="2800" kern="100" dirty="0">
                <a:solidFill>
                  <a:srgbClr val="0000FF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Times New Roman" panose="02020603050405020304" pitchFamily="18" charset="0"/>
              </a:rPr>
              <a:t>香林國小</a:t>
            </a:r>
            <a:endParaRPr lang="zh-TW" altLang="zh-TW" sz="2800" kern="100" dirty="0">
              <a:solidFill>
                <a:srgbClr val="0000FF"/>
              </a:solidFill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109" y="2051551"/>
            <a:ext cx="3476328" cy="2317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109" y="4581129"/>
            <a:ext cx="3476328" cy="215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內容版面配置區 6"/>
          <p:cNvPicPr>
            <a:picLocks noGrp="1" noChangeAspect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145" y="2051551"/>
            <a:ext cx="3480818" cy="2317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145" y="4581129"/>
            <a:ext cx="3550295" cy="204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96778" y="76754"/>
            <a:ext cx="7998989" cy="13869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香草分享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特色交流</a:t>
            </a:r>
            <a:endParaRPr lang="zh-TW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12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106.05.06運動會\DSC0476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654" y="2483239"/>
            <a:ext cx="4715414" cy="3536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30611" y="321086"/>
            <a:ext cx="7998989" cy="13869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香草分享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運動會</a:t>
            </a:r>
            <a:endParaRPr lang="zh-TW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義賣香草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7673"/>
            <a:ext cx="4389438" cy="3292078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04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30611" y="321086"/>
            <a:ext cx="7998989" cy="13869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香草分享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番路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鄉運</a:t>
            </a:r>
            <a:endParaRPr lang="zh-TW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分享香草茶及義賣防蚊液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67530"/>
            <a:ext cx="4389438" cy="2472364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3067531"/>
            <a:ext cx="4389437" cy="2472363"/>
          </a:xfrm>
        </p:spPr>
      </p:pic>
    </p:spTree>
    <p:extLst>
      <p:ext uri="{BB962C8B-B14F-4D97-AF65-F5344CB8AC3E}">
        <p14:creationId xmlns:p14="http://schemas.microsoft.com/office/powerpoint/2010/main" val="224342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30611" y="321086"/>
            <a:ext cx="10843789" cy="13869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香草分享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番路鄉教育會</a:t>
            </a:r>
            <a:endParaRPr lang="zh-TW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金得老師分享防蚊液製作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40566"/>
            <a:ext cx="4389438" cy="2926292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秋分老師分享蘆薈果凍製作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840567"/>
            <a:ext cx="4389437" cy="2926291"/>
          </a:xfrm>
        </p:spPr>
      </p:pic>
    </p:spTree>
    <p:extLst>
      <p:ext uri="{BB962C8B-B14F-4D97-AF65-F5344CB8AC3E}">
        <p14:creationId xmlns:p14="http://schemas.microsoft.com/office/powerpoint/2010/main" val="5181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/>
          <p:cNvSpPr txBox="1">
            <a:spLocks/>
          </p:cNvSpPr>
          <p:nvPr/>
        </p:nvSpPr>
        <p:spPr>
          <a:xfrm>
            <a:off x="230611" y="321086"/>
            <a:ext cx="7998989" cy="13869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香草分享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希望工程</a:t>
            </a:r>
            <a:endParaRPr lang="zh-TW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7673"/>
            <a:ext cx="4389438" cy="3292078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657674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16812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/>
          <p:cNvSpPr txBox="1">
            <a:spLocks/>
          </p:cNvSpPr>
          <p:nvPr/>
        </p:nvSpPr>
        <p:spPr>
          <a:xfrm>
            <a:off x="230611" y="321086"/>
            <a:ext cx="7998989" cy="13869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香草分享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端午節</a:t>
            </a:r>
            <a:endParaRPr lang="zh-TW" alt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3455" y="3479964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342" y="796186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55" y="2039964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4848045" y="6222077"/>
            <a:ext cx="333529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/>
              <a:t>為長者配戴香包祈福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462307" y="4782078"/>
            <a:ext cx="236229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/>
              <a:t>為愛縫線</a:t>
            </a:r>
            <a:endParaRPr lang="zh-TW" altLang="en-US" sz="2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8403455" y="3489800"/>
            <a:ext cx="343198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/>
              <a:t>老吾老以及人之老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14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858781" y="549103"/>
            <a:ext cx="170274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zh-TW" altLang="en-US" sz="4400" b="1" dirty="0">
                <a:solidFill>
                  <a:srgbClr val="FF0000"/>
                </a:solidFill>
                <a:ea typeface="標楷體" panose="03000509000000000000" pitchFamily="65" charset="-120"/>
              </a:rPr>
              <a:t>簡報完畢，敬請指教！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47183"/>
            <a:ext cx="7357533" cy="551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692" y="-3717"/>
            <a:ext cx="5953061" cy="6861717"/>
          </a:xfrm>
          <a:prstGeom prst="rect">
            <a:avLst/>
          </a:prstGeom>
        </p:spPr>
      </p:pic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2315728" y="435606"/>
          <a:ext cx="7777171" cy="6224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矩形 1"/>
          <p:cNvSpPr/>
          <p:nvPr/>
        </p:nvSpPr>
        <p:spPr>
          <a:xfrm>
            <a:off x="1461082" y="344905"/>
            <a:ext cx="1954973" cy="92333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香</a:t>
            </a:r>
            <a:endParaRPr lang="en-US" altLang="zh-TW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8324829" y="324775"/>
            <a:ext cx="1954973" cy="92333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草</a:t>
            </a:r>
            <a:endParaRPr lang="en-US" altLang="zh-TW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61082" y="5621403"/>
            <a:ext cx="1954973" cy="92333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校</a:t>
            </a:r>
            <a:endParaRPr lang="zh-TW" alt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24829" y="5621403"/>
            <a:ext cx="1954973" cy="92333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園</a:t>
            </a:r>
            <a:endParaRPr lang="zh-TW" alt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86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97479" y="311875"/>
            <a:ext cx="8453887" cy="6233891"/>
          </a:xfrm>
        </p:spPr>
        <p:txBody>
          <a:bodyPr>
            <a:noAutofit/>
          </a:bodyPr>
          <a:lstStyle/>
          <a:p>
            <a:pPr algn="ctr"/>
            <a:r>
              <a:rPr lang="zh-TW" altLang="en-US" sz="21000" dirty="0" smtClean="0"/>
              <a:t>香草</a:t>
            </a:r>
            <a:r>
              <a:rPr lang="en-US" altLang="zh-TW" sz="21000" dirty="0" smtClean="0"/>
              <a:t/>
            </a:r>
            <a:br>
              <a:rPr lang="en-US" altLang="zh-TW" sz="21000" dirty="0" smtClean="0"/>
            </a:br>
            <a:r>
              <a:rPr lang="zh-TW" altLang="en-US" sz="21000" dirty="0" smtClean="0"/>
              <a:t>基本功</a:t>
            </a:r>
            <a:endParaRPr lang="zh-TW" altLang="en-US" sz="21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325" y="1832132"/>
            <a:ext cx="34956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 txBox="1">
            <a:spLocks/>
          </p:cNvSpPr>
          <p:nvPr/>
        </p:nvSpPr>
        <p:spPr>
          <a:xfrm>
            <a:off x="230611" y="321086"/>
            <a:ext cx="8137012" cy="138694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香草基本功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嘉大</a:t>
            </a:r>
            <a:endParaRPr lang="zh-TW" alt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洪教授介紹種植香草的土壤與肥料</a:t>
            </a:r>
            <a:endParaRPr lang="zh-TW" altLang="en-US" dirty="0"/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頒發感謝狀</a:t>
            </a:r>
            <a:endParaRPr lang="zh-TW" altLang="en-US" dirty="0"/>
          </a:p>
        </p:txBody>
      </p:sp>
      <p:pic>
        <p:nvPicPr>
          <p:cNvPr id="19" name="內容版面配置區 1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7673"/>
            <a:ext cx="4389438" cy="3292078"/>
          </a:xfrm>
        </p:spPr>
      </p:pic>
      <p:pic>
        <p:nvPicPr>
          <p:cNvPr id="22" name="內容版面配置區 2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657674"/>
            <a:ext cx="4389437" cy="3292077"/>
          </a:xfrm>
        </p:spPr>
      </p:pic>
    </p:spTree>
    <p:extLst>
      <p:ext uri="{BB962C8B-B14F-4D97-AF65-F5344CB8AC3E}">
        <p14:creationId xmlns:p14="http://schemas.microsoft.com/office/powerpoint/2010/main" val="17175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 txBox="1">
            <a:spLocks/>
          </p:cNvSpPr>
          <p:nvPr/>
        </p:nvSpPr>
        <p:spPr>
          <a:xfrm>
            <a:off x="230611" y="321086"/>
            <a:ext cx="8137012" cy="138694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香草基本功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嘉大</a:t>
            </a:r>
            <a:endParaRPr lang="zh-TW" alt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何教授介紹木本的香草種植</a:t>
            </a:r>
            <a:endParaRPr lang="zh-TW" altLang="en-US" dirty="0"/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40566"/>
            <a:ext cx="4389438" cy="2926292"/>
          </a:xfrm>
        </p:spPr>
      </p:pic>
      <p:pic>
        <p:nvPicPr>
          <p:cNvPr id="7" name="內容版面配置區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840567"/>
            <a:ext cx="4389437" cy="2926292"/>
          </a:xfrm>
        </p:spPr>
      </p:pic>
    </p:spTree>
    <p:extLst>
      <p:ext uri="{BB962C8B-B14F-4D97-AF65-F5344CB8AC3E}">
        <p14:creationId xmlns:p14="http://schemas.microsoft.com/office/powerpoint/2010/main" val="32014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 txBox="1">
            <a:spLocks/>
          </p:cNvSpPr>
          <p:nvPr/>
        </p:nvSpPr>
        <p:spPr>
          <a:xfrm>
            <a:off x="230611" y="321086"/>
            <a:ext cx="8137012" cy="138694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香草基本功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嘉大</a:t>
            </a:r>
            <a:endParaRPr lang="zh-TW" alt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吳教授介紹精油提煉的方法</a:t>
            </a:r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59" y="2840672"/>
            <a:ext cx="4389120" cy="2926080"/>
          </a:xfrm>
        </p:spPr>
      </p:pic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吳教授介紹各種精油</a:t>
            </a:r>
            <a:endParaRPr lang="zh-TW" altLang="en-US" dirty="0"/>
          </a:p>
        </p:txBody>
      </p:sp>
      <p:pic>
        <p:nvPicPr>
          <p:cNvPr id="16" name="內容版面配置區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840567"/>
            <a:ext cx="4389437" cy="2926291"/>
          </a:xfrm>
        </p:spPr>
      </p:pic>
    </p:spTree>
    <p:extLst>
      <p:ext uri="{BB962C8B-B14F-4D97-AF65-F5344CB8AC3E}">
        <p14:creationId xmlns:p14="http://schemas.microsoft.com/office/powerpoint/2010/main" val="42920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 txBox="1">
            <a:spLocks/>
          </p:cNvSpPr>
          <p:nvPr/>
        </p:nvSpPr>
        <p:spPr>
          <a:xfrm>
            <a:off x="230611" y="321086"/>
            <a:ext cx="10378122" cy="138694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香草基本功</a:t>
            </a:r>
            <a:r>
              <a:rPr lang="en-US" altLang="zh-TW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香草達人</a:t>
            </a:r>
            <a:endParaRPr lang="zh-TW" alt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溪口文化館館長教舒爽膏製作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7673"/>
            <a:ext cx="4389438" cy="3292078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smtClean="0"/>
              <a:t>王館長</a:t>
            </a:r>
            <a:r>
              <a:rPr lang="zh-TW" altLang="en-US" dirty="0" smtClean="0"/>
              <a:t>教學生製作手工皂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840567"/>
            <a:ext cx="4389437" cy="2926291"/>
          </a:xfrm>
        </p:spPr>
      </p:pic>
    </p:spTree>
    <p:extLst>
      <p:ext uri="{BB962C8B-B14F-4D97-AF65-F5344CB8AC3E}">
        <p14:creationId xmlns:p14="http://schemas.microsoft.com/office/powerpoint/2010/main" val="74580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6CB300F-524B-4030-A6B4-61DED4F505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藍底紫色野花</Template>
  <TotalTime>0</TotalTime>
  <Words>574</Words>
  <Application>Microsoft Office PowerPoint</Application>
  <PresentationFormat>寬螢幕</PresentationFormat>
  <Paragraphs>137</Paragraphs>
  <Slides>39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50" baseType="lpstr">
      <vt:lpstr>Microsoft JhengHei UI</vt:lpstr>
      <vt:lpstr>細明體</vt:lpstr>
      <vt:lpstr>微軟正黑體</vt:lpstr>
      <vt:lpstr>新細明體</vt:lpstr>
      <vt:lpstr>標楷體</vt:lpstr>
      <vt:lpstr>Arial</vt:lpstr>
      <vt:lpstr>Calibri</vt:lpstr>
      <vt:lpstr>Century Schoolbook</vt:lpstr>
      <vt:lpstr>Times New Roman</vt:lpstr>
      <vt:lpstr>Wingdings</vt:lpstr>
      <vt:lpstr>FLOWERS 16X9</vt:lpstr>
      <vt:lpstr>107學年度食農教育成果報告</vt:lpstr>
      <vt:lpstr>簡報內容</vt:lpstr>
      <vt:lpstr>PowerPoint 簡報</vt:lpstr>
      <vt:lpstr>PowerPoint 簡報</vt:lpstr>
      <vt:lpstr>香草 基本功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食在 安心</vt:lpstr>
      <vt:lpstr>PowerPoint 簡報</vt:lpstr>
      <vt:lpstr>PowerPoint 簡報</vt:lpstr>
      <vt:lpstr>PowerPoint 簡報</vt:lpstr>
      <vt:lpstr>香草 綠手指</vt:lpstr>
      <vt:lpstr>PowerPoint 簡報</vt:lpstr>
      <vt:lpstr>PowerPoint 簡報</vt:lpstr>
      <vt:lpstr>PowerPoint 簡報</vt:lpstr>
      <vt:lpstr>香草慢活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香草分享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2016-07-06T02:42:55Z</dcterms:created>
  <dcterms:modified xsi:type="dcterms:W3CDTF">2021-03-09T01:26:01Z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