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10"/>
  </p:notesMasterIdLst>
  <p:sldIdLst>
    <p:sldId id="259" r:id="rId2"/>
    <p:sldId id="364" r:id="rId3"/>
    <p:sldId id="365" r:id="rId4"/>
    <p:sldId id="366" r:id="rId5"/>
    <p:sldId id="377" r:id="rId6"/>
    <p:sldId id="369" r:id="rId7"/>
    <p:sldId id="370" r:id="rId8"/>
    <p:sldId id="376" r:id="rId9"/>
  </p:sldIdLst>
  <p:sldSz cx="9144000" cy="6858000" type="screen4x3"/>
  <p:notesSz cx="9866313" cy="67357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4660"/>
  </p:normalViewPr>
  <p:slideViewPr>
    <p:cSldViewPr>
      <p:cViewPr varScale="1">
        <p:scale>
          <a:sx n="63" d="100"/>
          <a:sy n="63" d="100"/>
        </p:scale>
        <p:origin x="11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B31E-8252-4B93-81AD-5925EDBC465D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CC65-D51D-41B4-A515-355CC74967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4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B8B-B887-4EF1-9930-CAD3362EB29A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6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B41-DC32-4C47-ADBD-C358C275EC22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00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89CA-6C20-46C0-91E1-CE612B6794C5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12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4968-F311-4E51-B10A-95A1AD452CD7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1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20-3897-473E-9BA0-82339F30F465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1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B9F-7798-475C-ACCE-5BEA32F70E75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28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AAAF-A39B-4AEF-A6DE-09CA832DD5B6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3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0A4-5906-45C6-9843-8F613B52AB4F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3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CC6-E023-4639-97AF-CE8AF7A704AC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86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D0C7-129E-4FB0-A2C6-EE689596DEDA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43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21FF-4332-45EE-91CC-889DF888FD13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13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8FB5-6D05-4339-A30D-59AFF614A683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40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16024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學校午餐及</a:t>
            </a:r>
            <a:b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食農教育推廣</a:t>
            </a: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49826F36-0A68-45CF-AEBD-B2B89CC964D5}"/>
              </a:ext>
            </a:extLst>
          </p:cNvPr>
          <p:cNvSpPr txBox="1">
            <a:spLocks/>
          </p:cNvSpPr>
          <p:nvPr/>
        </p:nvSpPr>
        <p:spPr>
          <a:xfrm>
            <a:off x="4788024" y="5445224"/>
            <a:ext cx="424847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C36EF89-AC45-4516-B294-7B93913E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8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469CF-26CE-4A77-9633-4F5D2064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特色創新 認識紅藜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芝麻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B16736-0B11-4D29-A9E5-096E897B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84121F-2CE0-4178-8760-9BB189BD1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2827026" cy="245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019ECE-3D7E-4508-B910-0D55DC45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13DEAD3-7F36-42CD-8922-2A5723CB8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859001" cy="36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F8E0C2-A5F8-47EF-8459-4B7C31BA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特色創新   豐收的喜悅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B22B0F1-2157-4948-B444-C26A98385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423CC1D-834F-4FD8-9FB4-B7C0760B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446449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B20045-A197-400B-93C7-656ED319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03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78B4AC-A9C8-442A-8E1A-19ECAE47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特色創新  運動會食農教育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FC63FB-6197-4A14-AC2D-B64CC4FDF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5" y="1870368"/>
            <a:ext cx="3600400" cy="360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984AF4-D6FE-452A-9EC3-76A99BB5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9D60DA-8DB8-445F-A8C1-9965AFDC3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40" y="1556792"/>
            <a:ext cx="4221520" cy="56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8A3120-4FEC-4F3A-B948-13E9468D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特色創新 認識食材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9E5A557-917D-4923-AE11-9098F8679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840760" cy="452596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CFAE2D-0CFE-4EA8-8E99-332484B9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32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2C4713-5371-4564-A2EF-C87315E2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71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特色創新  食魚教育 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4CF77E6-9CB3-4A26-8E32-C1B1C94DF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336704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008D480-63AE-4A1D-9026-F06FC2D0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39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537E2D-BDF4-494F-A6C8-2BA315AD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52" y="105273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特色創新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兒童節禮物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8F5929-EE42-4B6B-9A9F-7861F122A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52" y="2636912"/>
            <a:ext cx="4360482" cy="403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BE520E9-9E33-489B-83DC-85806557F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816424" cy="331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F9FE0DB-5897-4FE8-BD26-13710A7D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7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2AC7A-9F85-4267-B988-8C05C80C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756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特色創新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9C09CE-6C35-4D46-A8A9-40E205AD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規劃主題展如飲食器具，讓學生認識飲食相關文化。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371AF11-D157-4BB0-8751-FCF35FFF7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65787"/>
            <a:ext cx="4680520" cy="339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0052F9-2B3B-4603-8642-078F6890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923380"/>
      </p:ext>
    </p:extLst>
  </p:cSld>
  <p:clrMapOvr>
    <a:masterClrMapping/>
  </p:clrMapOvr>
</p:sld>
</file>

<file path=ppt/theme/theme1.xml><?xml version="1.0" encoding="utf-8"?>
<a:theme xmlns:a="http://schemas.openxmlformats.org/drawingml/2006/main" name="竹崎新版PPT-空白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竹崎新版PPT-空白版</Template>
  <TotalTime>4449</TotalTime>
  <Words>66</Words>
  <Application>Microsoft Office PowerPoint</Application>
  <PresentationFormat>如螢幕大小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竹崎新版PPT-空白版</vt:lpstr>
      <vt:lpstr>學校午餐及 食農教育推廣</vt:lpstr>
      <vt:lpstr>特色創新 認識紅藜、芝麻</vt:lpstr>
      <vt:lpstr>特色創新   豐收的喜悅</vt:lpstr>
      <vt:lpstr>特色創新  運動會食農教育</vt:lpstr>
      <vt:lpstr>特色創新 認識食材</vt:lpstr>
      <vt:lpstr>特色創新  食魚教育  </vt:lpstr>
      <vt:lpstr>特色創新 :兒童節禮物</vt:lpstr>
      <vt:lpstr>特色創新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ASUS</cp:lastModifiedBy>
  <cp:revision>275</cp:revision>
  <cp:lastPrinted>2020-03-16T06:15:09Z</cp:lastPrinted>
  <dcterms:modified xsi:type="dcterms:W3CDTF">2020-05-08T03:33:49Z</dcterms:modified>
</cp:coreProperties>
</file>